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05A583-253D-46BD-BAA4-8259791959E2}" v="4" dt="2026-01-20T20:21:19.7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89" autoAdjust="0"/>
    <p:restoredTop sz="94660"/>
  </p:normalViewPr>
  <p:slideViewPr>
    <p:cSldViewPr snapToGrid="0">
      <p:cViewPr varScale="1">
        <p:scale>
          <a:sx n="97" d="100"/>
          <a:sy n="97" d="100"/>
        </p:scale>
        <p:origin x="1518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ELA LOPEZ" userId="e34af69f3f7e8fa7" providerId="LiveId" clId="{CE331605-47EA-40E2-B7F3-E8885DC4D402}"/>
    <pc:docChg chg="custSel modSld">
      <pc:chgData name="YELA LOPEZ" userId="e34af69f3f7e8fa7" providerId="LiveId" clId="{CE331605-47EA-40E2-B7F3-E8885DC4D402}" dt="2026-01-20T20:21:53.081" v="216" actId="1035"/>
      <pc:docMkLst>
        <pc:docMk/>
      </pc:docMkLst>
      <pc:sldChg chg="addSp delSp modSp mod">
        <pc:chgData name="YELA LOPEZ" userId="e34af69f3f7e8fa7" providerId="LiveId" clId="{CE331605-47EA-40E2-B7F3-E8885DC4D402}" dt="2026-01-20T20:21:53.081" v="216" actId="1035"/>
        <pc:sldMkLst>
          <pc:docMk/>
          <pc:sldMk cId="3703950976" sldId="256"/>
        </pc:sldMkLst>
        <pc:spChg chg="mod">
          <ac:chgData name="YELA LOPEZ" userId="e34af69f3f7e8fa7" providerId="LiveId" clId="{CE331605-47EA-40E2-B7F3-E8885DC4D402}" dt="2026-01-15T21:16:32.493" v="200" actId="404"/>
          <ac:spMkLst>
            <pc:docMk/>
            <pc:sldMk cId="3703950976" sldId="256"/>
            <ac:spMk id="4" creationId="{7143994B-624D-F875-87D8-E35110900CAB}"/>
          </ac:spMkLst>
        </pc:spChg>
        <pc:spChg chg="mod">
          <ac:chgData name="YELA LOPEZ" userId="e34af69f3f7e8fa7" providerId="LiveId" clId="{CE331605-47EA-40E2-B7F3-E8885DC4D402}" dt="2026-01-15T21:14:10.570" v="114" actId="20577"/>
          <ac:spMkLst>
            <pc:docMk/>
            <pc:sldMk cId="3703950976" sldId="256"/>
            <ac:spMk id="9" creationId="{F8BBBE89-B64E-8C1B-0636-000C0214FE67}"/>
          </ac:spMkLst>
        </pc:spChg>
        <pc:spChg chg="mod">
          <ac:chgData name="YELA LOPEZ" userId="e34af69f3f7e8fa7" providerId="LiveId" clId="{CE331605-47EA-40E2-B7F3-E8885DC4D402}" dt="2026-01-12T20:41:04.110" v="18" actId="14100"/>
          <ac:spMkLst>
            <pc:docMk/>
            <pc:sldMk cId="3703950976" sldId="256"/>
            <ac:spMk id="10" creationId="{EFAF9AE5-0958-A964-C577-26C1689ECD65}"/>
          </ac:spMkLst>
        </pc:spChg>
        <pc:spChg chg="mod">
          <ac:chgData name="YELA LOPEZ" userId="e34af69f3f7e8fa7" providerId="LiveId" clId="{CE331605-47EA-40E2-B7F3-E8885DC4D402}" dt="2026-01-15T21:13:59.390" v="105" actId="20577"/>
          <ac:spMkLst>
            <pc:docMk/>
            <pc:sldMk cId="3703950976" sldId="256"/>
            <ac:spMk id="13" creationId="{ADC2BF98-2A50-3D7F-5EA2-01BE232F5C91}"/>
          </ac:spMkLst>
        </pc:spChg>
        <pc:picChg chg="add mod">
          <ac:chgData name="YELA LOPEZ" userId="e34af69f3f7e8fa7" providerId="LiveId" clId="{CE331605-47EA-40E2-B7F3-E8885DC4D402}" dt="2026-01-20T20:21:53.081" v="216" actId="1035"/>
          <ac:picMkLst>
            <pc:docMk/>
            <pc:sldMk cId="3703950976" sldId="256"/>
            <ac:picMk id="3" creationId="{90A951ED-520A-C1C9-0707-9B4C55ED51E2}"/>
          </ac:picMkLst>
        </pc:picChg>
        <pc:picChg chg="mod">
          <ac:chgData name="YELA LOPEZ" userId="e34af69f3f7e8fa7" providerId="LiveId" clId="{CE331605-47EA-40E2-B7F3-E8885DC4D402}" dt="2026-01-12T20:40:59.022" v="17" actId="1076"/>
          <ac:picMkLst>
            <pc:docMk/>
            <pc:sldMk cId="3703950976" sldId="256"/>
            <ac:picMk id="6" creationId="{4DE9A806-A467-19A2-8D8B-FB760DFEBB86}"/>
          </ac:picMkLst>
        </pc:picChg>
        <pc:picChg chg="del mod">
          <ac:chgData name="YELA LOPEZ" userId="e34af69f3f7e8fa7" providerId="LiveId" clId="{CE331605-47EA-40E2-B7F3-E8885DC4D402}" dt="2026-01-20T20:21:18.215" v="201" actId="478"/>
          <ac:picMkLst>
            <pc:docMk/>
            <pc:sldMk cId="3703950976" sldId="256"/>
            <ac:picMk id="1026" creationId="{0EA1F779-1824-1209-9FCD-4BE9707F4C86}"/>
          </ac:picMkLst>
        </pc:picChg>
        <pc:cxnChg chg="mod">
          <ac:chgData name="YELA LOPEZ" userId="e34af69f3f7e8fa7" providerId="LiveId" clId="{CE331605-47EA-40E2-B7F3-E8885DC4D402}" dt="2026-01-15T21:12:58.395" v="88" actId="1036"/>
          <ac:cxnSpMkLst>
            <pc:docMk/>
            <pc:sldMk cId="3703950976" sldId="256"/>
            <ac:cxnSpMk id="12" creationId="{3FCE004F-E3B2-5EAA-FC5E-50AC6087C139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2B3374-ACA5-5E71-20AA-B3900D57B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4EAC29-909F-7470-2B95-6863D46B2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243B03-B1A2-6DC1-601F-D60415AF5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20/01/2026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9EACD9-D5E7-BFDA-072E-C232A8C90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AAC277-DF75-0AD0-D3E5-67742E900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0280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6AFD7F-E37E-2BBC-4D57-0CE4DCC84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404C3D-688B-0FD7-B8D6-3AA06FB05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CBC0B4-96F1-A434-DA1B-FDD504D5D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20/01/2026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7B8B0-0E11-15E9-D63F-2C40F4575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0BACD2-7AF7-90F5-6997-980EF9228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3214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99648E-CBB2-C2AC-5C00-4E3C22086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64C1F4-7612-E76D-5B18-330802118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11FC7F-FD7A-2B3A-27AC-BF2D4E5F4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20/01/2026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23A8D1-7FB5-E25B-E6B2-8F999B53D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664ADB-92F2-0F80-F64B-C8C34A8EA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9909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1E5AF7-0147-572E-7AB2-8DC6DF1A8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D63E02-5DDE-F93D-79FD-BE4B4332A8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4B6167E-B9EA-8771-A005-8268FB3EC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2E8727-9339-F06C-6826-7D9440F95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20/01/2026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21A786-6421-AD7A-45D3-E96E95C0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6B03AE9-756C-7B6F-6B84-AD9B6A5D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98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1320AF-9477-ABEA-8C45-5988E95C9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4862C6-3DA8-2896-E3A1-161766DD1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CB08E66-527E-1B4F-3889-EC8C1D2F67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1433561-754C-ED7A-3280-9B3EAB7E36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8078947-A097-C84E-BDA7-A4D0D294E0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A632F80-9103-2D41-AF93-FC7F861D0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20/01/2026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28AA69-D2F1-D05B-6B3E-7D49ECA2C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7E0FC83-C677-1988-BC12-D52BBA3EA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2315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A9B9BF-4A61-C515-A907-2A02E256C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7254059-5D7F-1AD5-F7F0-70CA98332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20/01/2026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E131D88-8365-15AC-5EC2-8DD29DDE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D6E9B4C-F4C0-5F3C-D16B-37345789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014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68FC87-5276-866A-6888-346E5635B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20/01/2026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BDB5A47-B93F-38E2-21D3-47A42EF7A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1A2037-59DA-6449-77F0-059191490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2081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8BF511-1B11-EE0A-EE01-1B967884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0426A5-8FDC-A65B-26F6-8408D687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609B4E0-1060-9326-B473-4676C9B0C1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633BBA-64E2-B076-D799-B18262CDB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20/01/2026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9EB0DB-C909-F57A-F766-3D5777ACA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E738371-0B90-E333-92FD-3EB4DDF63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5574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1B8C3A-2E9E-AA48-DF77-728B7A4C9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00C90B1-52CC-73E1-2CC5-8569B942FC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41B4414-F407-0345-79AB-BA4EE6551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C4435D-07E3-C66C-6C46-591C38451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20/01/2026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E8BEDB-640E-D1F1-82B3-C71B02499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3087B7-6D34-A700-E02D-89B68A7D1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9579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CCA887-EF0F-0277-CE94-DB846DD21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A106A2C-5DB3-A49F-6D4C-79AC101F6C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61063B-8435-281F-3749-53A5D8A98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20/01/2026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14BF1B-6303-3E3C-0526-66DB9E731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EDE4CB-6E58-03C5-353B-D2D834D07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1128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5457D73-89BF-7324-F7AF-7C2115974D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C1426E-5951-30DF-2C21-08B9DDBC33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DF06B1-A47B-D268-E491-1C6C4CD2F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20/01/2026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EEA7FA-2A44-59C9-EA00-FCE5479F0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170068-7924-486B-9698-27577B16D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6399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22CD5BD-0B20-366F-349E-268BBF05A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E7A7E-B925-F838-49E2-490E0C87E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68EDE8-3A44-CB83-FB8B-768011EAA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628CF6-CFA7-4DCF-B7DA-23FC6BF4DF4F}" type="datetimeFigureOut">
              <a:rPr lang="es-CO" smtClean="0"/>
              <a:t>20/01/2026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B55F0A-0B10-6A9D-9F3B-C1D44A806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ABA396-E29E-6400-B1B0-3B7704CF5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2809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EFAF9AE5-0958-A964-C577-26C1689ECD65}"/>
              </a:ext>
            </a:extLst>
          </p:cNvPr>
          <p:cNvSpPr/>
          <p:nvPr/>
        </p:nvSpPr>
        <p:spPr>
          <a:xfrm>
            <a:off x="678426" y="1457069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143994B-624D-F875-87D8-E35110900CAB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4DE9A806-A467-19A2-8D8B-FB760DFEB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5975EC60-D4F0-88BD-14A8-53C9A7653A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F8BBBE89-B64E-8C1B-0636-000C0214FE67}"/>
              </a:ext>
            </a:extLst>
          </p:cNvPr>
          <p:cNvSpPr/>
          <p:nvPr/>
        </p:nvSpPr>
        <p:spPr>
          <a:xfrm>
            <a:off x="5527084" y="1019551"/>
            <a:ext cx="1150374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FCE004F-E3B2-5EAA-FC5E-50AC6087C139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DC2BF98-2A50-3D7F-5EA2-01BE232F5C91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rgbClr val="2C3E50"/>
                </a:solidFill>
                <a:latin typeface="+mj-lt"/>
              </a:rPr>
              <a:t>Nombre del Tema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90A951ED-520A-C1C9-0707-9B4C55ED5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9509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14</Words>
  <Application>Microsoft Office PowerPoint</Application>
  <PresentationFormat>Panorámica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YELA LOPEZ</dc:creator>
  <cp:lastModifiedBy>YELA LOPEZ</cp:lastModifiedBy>
  <cp:revision>1</cp:revision>
  <dcterms:created xsi:type="dcterms:W3CDTF">2026-01-12T20:15:57Z</dcterms:created>
  <dcterms:modified xsi:type="dcterms:W3CDTF">2026-01-20T20:22:01Z</dcterms:modified>
</cp:coreProperties>
</file>