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01879C-D658-44FA-BA47-0C7FB82BD053}" v="60" dt="2026-03-03T18:03:25.0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889" autoAdjust="0"/>
    <p:restoredTop sz="94660"/>
  </p:normalViewPr>
  <p:slideViewPr>
    <p:cSldViewPr snapToGrid="0">
      <p:cViewPr varScale="1">
        <p:scale>
          <a:sx n="59" d="100"/>
          <a:sy n="59" d="100"/>
        </p:scale>
        <p:origin x="1236"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sana valencia" userId="44dba1c786e8ead4" providerId="LiveId" clId="{45A4E137-3165-4139-A0D1-644839CFEA14}"/>
    <pc:docChg chg="custSel modSld">
      <pc:chgData name="susana valencia" userId="44dba1c786e8ead4" providerId="LiveId" clId="{45A4E137-3165-4139-A0D1-644839CFEA14}" dt="2026-03-03T18:07:57.707" v="0" actId="313"/>
      <pc:docMkLst>
        <pc:docMk/>
      </pc:docMkLst>
      <pc:sldChg chg="modSp mod">
        <pc:chgData name="susana valencia" userId="44dba1c786e8ead4" providerId="LiveId" clId="{45A4E137-3165-4139-A0D1-644839CFEA14}" dt="2026-03-03T18:07:57.707" v="0" actId="313"/>
        <pc:sldMkLst>
          <pc:docMk/>
          <pc:sldMk cId="190172824" sldId="261"/>
        </pc:sldMkLst>
        <pc:spChg chg="mod">
          <ac:chgData name="susana valencia" userId="44dba1c786e8ead4" providerId="LiveId" clId="{45A4E137-3165-4139-A0D1-644839CFEA14}" dt="2026-03-03T18:07:57.707" v="0" actId="313"/>
          <ac:spMkLst>
            <pc:docMk/>
            <pc:sldMk cId="190172824" sldId="261"/>
            <ac:spMk id="17" creationId="{E80A8B56-59F0-52FB-8145-A80107A7A99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2B3374-ACA5-5E71-20AA-B3900D57BB4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7E4EAC29-909F-7470-2B95-6863D46B2B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F2243B03-B1A2-6DC1-601F-D60415AF5332}"/>
              </a:ext>
            </a:extLst>
          </p:cNvPr>
          <p:cNvSpPr>
            <a:spLocks noGrp="1"/>
          </p:cNvSpPr>
          <p:nvPr>
            <p:ph type="dt" sz="half" idx="10"/>
          </p:nvPr>
        </p:nvSpPr>
        <p:spPr/>
        <p:txBody>
          <a:bodyPr/>
          <a:lstStyle/>
          <a:p>
            <a:fld id="{62628CF6-CFA7-4DCF-B7DA-23FC6BF4DF4F}" type="datetimeFigureOut">
              <a:rPr lang="es-CO" smtClean="0"/>
              <a:t>3/03/2026</a:t>
            </a:fld>
            <a:endParaRPr lang="es-CO"/>
          </a:p>
        </p:txBody>
      </p:sp>
      <p:sp>
        <p:nvSpPr>
          <p:cNvPr id="5" name="Marcador de pie de página 4">
            <a:extLst>
              <a:ext uri="{FF2B5EF4-FFF2-40B4-BE49-F238E27FC236}">
                <a16:creationId xmlns:a16="http://schemas.microsoft.com/office/drawing/2014/main" id="{6E9EACD9-D5E7-BFDA-072E-C232A8C9047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8AAC277-DF75-0AD0-D3E5-67742E900A0B}"/>
              </a:ext>
            </a:extLst>
          </p:cNvPr>
          <p:cNvSpPr>
            <a:spLocks noGrp="1"/>
          </p:cNvSpPr>
          <p:nvPr>
            <p:ph type="sldNum" sz="quarter" idx="12"/>
          </p:nvPr>
        </p:nvSpPr>
        <p:spPr/>
        <p:txBody>
          <a:bodyPr/>
          <a:lstStyle/>
          <a:p>
            <a:fld id="{83094C38-094D-446E-A491-72B02E8384BE}" type="slidenum">
              <a:rPr lang="es-CO" smtClean="0"/>
              <a:t>‹Nº›</a:t>
            </a:fld>
            <a:endParaRPr lang="es-CO"/>
          </a:p>
        </p:txBody>
      </p:sp>
    </p:spTree>
    <p:extLst>
      <p:ext uri="{BB962C8B-B14F-4D97-AF65-F5344CB8AC3E}">
        <p14:creationId xmlns:p14="http://schemas.microsoft.com/office/powerpoint/2010/main" val="4020280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6AFD7F-E37E-2BBC-4D57-0CE4DCC84619}"/>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6404C3D-688B-0FD7-B8D6-3AA06FB0503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5CBC0B4-96F1-A434-DA1B-FDD504D5DB6E}"/>
              </a:ext>
            </a:extLst>
          </p:cNvPr>
          <p:cNvSpPr>
            <a:spLocks noGrp="1"/>
          </p:cNvSpPr>
          <p:nvPr>
            <p:ph type="dt" sz="half" idx="10"/>
          </p:nvPr>
        </p:nvSpPr>
        <p:spPr/>
        <p:txBody>
          <a:bodyPr/>
          <a:lstStyle/>
          <a:p>
            <a:fld id="{62628CF6-CFA7-4DCF-B7DA-23FC6BF4DF4F}" type="datetimeFigureOut">
              <a:rPr lang="es-CO" smtClean="0"/>
              <a:t>3/03/2026</a:t>
            </a:fld>
            <a:endParaRPr lang="es-CO"/>
          </a:p>
        </p:txBody>
      </p:sp>
      <p:sp>
        <p:nvSpPr>
          <p:cNvPr id="5" name="Marcador de pie de página 4">
            <a:extLst>
              <a:ext uri="{FF2B5EF4-FFF2-40B4-BE49-F238E27FC236}">
                <a16:creationId xmlns:a16="http://schemas.microsoft.com/office/drawing/2014/main" id="{1C87B8B0-0E11-15E9-D63F-2C40F4575E3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20BACD2-7AF7-90F5-6997-980EF9228C5E}"/>
              </a:ext>
            </a:extLst>
          </p:cNvPr>
          <p:cNvSpPr>
            <a:spLocks noGrp="1"/>
          </p:cNvSpPr>
          <p:nvPr>
            <p:ph type="sldNum" sz="quarter" idx="12"/>
          </p:nvPr>
        </p:nvSpPr>
        <p:spPr/>
        <p:txBody>
          <a:bodyPr/>
          <a:lstStyle/>
          <a:p>
            <a:fld id="{83094C38-094D-446E-A491-72B02E8384BE}" type="slidenum">
              <a:rPr lang="es-CO" smtClean="0"/>
              <a:t>‹Nº›</a:t>
            </a:fld>
            <a:endParaRPr lang="es-CO"/>
          </a:p>
        </p:txBody>
      </p:sp>
    </p:spTree>
    <p:extLst>
      <p:ext uri="{BB962C8B-B14F-4D97-AF65-F5344CB8AC3E}">
        <p14:creationId xmlns:p14="http://schemas.microsoft.com/office/powerpoint/2010/main" val="4023214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99648E-CBB2-C2AC-5C00-4E3C220863A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BA64C1F4-7612-E76D-5B18-33080211875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B11FC7F-FD7A-2B3A-27AC-BF2D4E5F49A2}"/>
              </a:ext>
            </a:extLst>
          </p:cNvPr>
          <p:cNvSpPr>
            <a:spLocks noGrp="1"/>
          </p:cNvSpPr>
          <p:nvPr>
            <p:ph type="dt" sz="half" idx="10"/>
          </p:nvPr>
        </p:nvSpPr>
        <p:spPr/>
        <p:txBody>
          <a:bodyPr/>
          <a:lstStyle/>
          <a:p>
            <a:fld id="{62628CF6-CFA7-4DCF-B7DA-23FC6BF4DF4F}" type="datetimeFigureOut">
              <a:rPr lang="es-CO" smtClean="0"/>
              <a:t>3/03/2026</a:t>
            </a:fld>
            <a:endParaRPr lang="es-CO"/>
          </a:p>
        </p:txBody>
      </p:sp>
      <p:sp>
        <p:nvSpPr>
          <p:cNvPr id="5" name="Marcador de pie de página 4">
            <a:extLst>
              <a:ext uri="{FF2B5EF4-FFF2-40B4-BE49-F238E27FC236}">
                <a16:creationId xmlns:a16="http://schemas.microsoft.com/office/drawing/2014/main" id="{FB23A8D1-7FB5-E25B-E6B2-8F999B53D5E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6664ADB-92F2-0F80-F64B-C8C34A8EA53F}"/>
              </a:ext>
            </a:extLst>
          </p:cNvPr>
          <p:cNvSpPr>
            <a:spLocks noGrp="1"/>
          </p:cNvSpPr>
          <p:nvPr>
            <p:ph type="sldNum" sz="quarter" idx="12"/>
          </p:nvPr>
        </p:nvSpPr>
        <p:spPr/>
        <p:txBody>
          <a:bodyPr/>
          <a:lstStyle/>
          <a:p>
            <a:fld id="{83094C38-094D-446E-A491-72B02E8384BE}" type="slidenum">
              <a:rPr lang="es-CO" smtClean="0"/>
              <a:t>‹Nº›</a:t>
            </a:fld>
            <a:endParaRPr lang="es-CO"/>
          </a:p>
        </p:txBody>
      </p:sp>
    </p:spTree>
    <p:extLst>
      <p:ext uri="{BB962C8B-B14F-4D97-AF65-F5344CB8AC3E}">
        <p14:creationId xmlns:p14="http://schemas.microsoft.com/office/powerpoint/2010/main" val="2419909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1E5AF7-0147-572E-7AB2-8DC6DF1A8F9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7BD63E02-5DDE-F93D-79FD-BE4B4332A8F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C4B6167E-B9EA-8771-A005-8268FB3EC60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F82E8727-9339-F06C-6826-7D9440F9544D}"/>
              </a:ext>
            </a:extLst>
          </p:cNvPr>
          <p:cNvSpPr>
            <a:spLocks noGrp="1"/>
          </p:cNvSpPr>
          <p:nvPr>
            <p:ph type="dt" sz="half" idx="10"/>
          </p:nvPr>
        </p:nvSpPr>
        <p:spPr/>
        <p:txBody>
          <a:bodyPr/>
          <a:lstStyle/>
          <a:p>
            <a:fld id="{62628CF6-CFA7-4DCF-B7DA-23FC6BF4DF4F}" type="datetimeFigureOut">
              <a:rPr lang="es-CO" smtClean="0"/>
              <a:t>3/03/2026</a:t>
            </a:fld>
            <a:endParaRPr lang="es-CO"/>
          </a:p>
        </p:txBody>
      </p:sp>
      <p:sp>
        <p:nvSpPr>
          <p:cNvPr id="6" name="Marcador de pie de página 5">
            <a:extLst>
              <a:ext uri="{FF2B5EF4-FFF2-40B4-BE49-F238E27FC236}">
                <a16:creationId xmlns:a16="http://schemas.microsoft.com/office/drawing/2014/main" id="{F721A786-6421-AD7A-45D3-E96E95C0A23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D6B03AE9-756C-7B6F-6B84-AD9B6A5D9265}"/>
              </a:ext>
            </a:extLst>
          </p:cNvPr>
          <p:cNvSpPr>
            <a:spLocks noGrp="1"/>
          </p:cNvSpPr>
          <p:nvPr>
            <p:ph type="sldNum" sz="quarter" idx="12"/>
          </p:nvPr>
        </p:nvSpPr>
        <p:spPr/>
        <p:txBody>
          <a:bodyPr/>
          <a:lstStyle/>
          <a:p>
            <a:fld id="{83094C38-094D-446E-A491-72B02E8384BE}" type="slidenum">
              <a:rPr lang="es-CO" smtClean="0"/>
              <a:t>‹Nº›</a:t>
            </a:fld>
            <a:endParaRPr lang="es-CO"/>
          </a:p>
        </p:txBody>
      </p:sp>
    </p:spTree>
    <p:extLst>
      <p:ext uri="{BB962C8B-B14F-4D97-AF65-F5344CB8AC3E}">
        <p14:creationId xmlns:p14="http://schemas.microsoft.com/office/powerpoint/2010/main" val="235981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1320AF-9477-ABEA-8C45-5988E95C9CD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8E4862C6-3DA8-2896-E3A1-161766DD10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CB08E66-527E-1B4F-3889-EC8C1D2F672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71433561-754C-ED7A-3280-9B3EAB7E36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8078947-A097-C84E-BDA7-A4D0D294E0A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8A632F80-9103-2D41-AF93-FC7F861D0C37}"/>
              </a:ext>
            </a:extLst>
          </p:cNvPr>
          <p:cNvSpPr>
            <a:spLocks noGrp="1"/>
          </p:cNvSpPr>
          <p:nvPr>
            <p:ph type="dt" sz="half" idx="10"/>
          </p:nvPr>
        </p:nvSpPr>
        <p:spPr/>
        <p:txBody>
          <a:bodyPr/>
          <a:lstStyle/>
          <a:p>
            <a:fld id="{62628CF6-CFA7-4DCF-B7DA-23FC6BF4DF4F}" type="datetimeFigureOut">
              <a:rPr lang="es-CO" smtClean="0"/>
              <a:t>3/03/2026</a:t>
            </a:fld>
            <a:endParaRPr lang="es-CO"/>
          </a:p>
        </p:txBody>
      </p:sp>
      <p:sp>
        <p:nvSpPr>
          <p:cNvPr id="8" name="Marcador de pie de página 7">
            <a:extLst>
              <a:ext uri="{FF2B5EF4-FFF2-40B4-BE49-F238E27FC236}">
                <a16:creationId xmlns:a16="http://schemas.microsoft.com/office/drawing/2014/main" id="{4228AA69-D2F1-D05B-6B3E-7D49ECA2C5F3}"/>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D7E0FC83-C677-1988-BC12-D52BBA3EA241}"/>
              </a:ext>
            </a:extLst>
          </p:cNvPr>
          <p:cNvSpPr>
            <a:spLocks noGrp="1"/>
          </p:cNvSpPr>
          <p:nvPr>
            <p:ph type="sldNum" sz="quarter" idx="12"/>
          </p:nvPr>
        </p:nvSpPr>
        <p:spPr/>
        <p:txBody>
          <a:bodyPr/>
          <a:lstStyle/>
          <a:p>
            <a:fld id="{83094C38-094D-446E-A491-72B02E8384BE}" type="slidenum">
              <a:rPr lang="es-CO" smtClean="0"/>
              <a:t>‹Nº›</a:t>
            </a:fld>
            <a:endParaRPr lang="es-CO"/>
          </a:p>
        </p:txBody>
      </p:sp>
    </p:spTree>
    <p:extLst>
      <p:ext uri="{BB962C8B-B14F-4D97-AF65-F5344CB8AC3E}">
        <p14:creationId xmlns:p14="http://schemas.microsoft.com/office/powerpoint/2010/main" val="1062315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A9B9BF-4A61-C515-A907-2A02E256C2E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27254059-5D7F-1AD5-F7F0-70CA98332FE4}"/>
              </a:ext>
            </a:extLst>
          </p:cNvPr>
          <p:cNvSpPr>
            <a:spLocks noGrp="1"/>
          </p:cNvSpPr>
          <p:nvPr>
            <p:ph type="dt" sz="half" idx="10"/>
          </p:nvPr>
        </p:nvSpPr>
        <p:spPr/>
        <p:txBody>
          <a:bodyPr/>
          <a:lstStyle/>
          <a:p>
            <a:fld id="{62628CF6-CFA7-4DCF-B7DA-23FC6BF4DF4F}" type="datetimeFigureOut">
              <a:rPr lang="es-CO" smtClean="0"/>
              <a:t>3/03/2026</a:t>
            </a:fld>
            <a:endParaRPr lang="es-CO"/>
          </a:p>
        </p:txBody>
      </p:sp>
      <p:sp>
        <p:nvSpPr>
          <p:cNvPr id="4" name="Marcador de pie de página 3">
            <a:extLst>
              <a:ext uri="{FF2B5EF4-FFF2-40B4-BE49-F238E27FC236}">
                <a16:creationId xmlns:a16="http://schemas.microsoft.com/office/drawing/2014/main" id="{7E131D88-8365-15AC-5EC2-8DD29DDE1C03}"/>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BD6E9B4C-F4C0-5F3C-D16B-37345789929C}"/>
              </a:ext>
            </a:extLst>
          </p:cNvPr>
          <p:cNvSpPr>
            <a:spLocks noGrp="1"/>
          </p:cNvSpPr>
          <p:nvPr>
            <p:ph type="sldNum" sz="quarter" idx="12"/>
          </p:nvPr>
        </p:nvSpPr>
        <p:spPr/>
        <p:txBody>
          <a:bodyPr/>
          <a:lstStyle/>
          <a:p>
            <a:fld id="{83094C38-094D-446E-A491-72B02E8384BE}" type="slidenum">
              <a:rPr lang="es-CO" smtClean="0"/>
              <a:t>‹Nº›</a:t>
            </a:fld>
            <a:endParaRPr lang="es-CO"/>
          </a:p>
        </p:txBody>
      </p:sp>
    </p:spTree>
    <p:extLst>
      <p:ext uri="{BB962C8B-B14F-4D97-AF65-F5344CB8AC3E}">
        <p14:creationId xmlns:p14="http://schemas.microsoft.com/office/powerpoint/2010/main" val="1950145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168FC87-5276-866A-6888-346E5635B56E}"/>
              </a:ext>
            </a:extLst>
          </p:cNvPr>
          <p:cNvSpPr>
            <a:spLocks noGrp="1"/>
          </p:cNvSpPr>
          <p:nvPr>
            <p:ph type="dt" sz="half" idx="10"/>
          </p:nvPr>
        </p:nvSpPr>
        <p:spPr/>
        <p:txBody>
          <a:bodyPr/>
          <a:lstStyle/>
          <a:p>
            <a:fld id="{62628CF6-CFA7-4DCF-B7DA-23FC6BF4DF4F}" type="datetimeFigureOut">
              <a:rPr lang="es-CO" smtClean="0"/>
              <a:t>3/03/2026</a:t>
            </a:fld>
            <a:endParaRPr lang="es-CO"/>
          </a:p>
        </p:txBody>
      </p:sp>
      <p:sp>
        <p:nvSpPr>
          <p:cNvPr id="3" name="Marcador de pie de página 2">
            <a:extLst>
              <a:ext uri="{FF2B5EF4-FFF2-40B4-BE49-F238E27FC236}">
                <a16:creationId xmlns:a16="http://schemas.microsoft.com/office/drawing/2014/main" id="{2BDB5A47-B93F-38E2-21D3-47A42EF7AA36}"/>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B91A2037-59DA-6449-77F0-059191490587}"/>
              </a:ext>
            </a:extLst>
          </p:cNvPr>
          <p:cNvSpPr>
            <a:spLocks noGrp="1"/>
          </p:cNvSpPr>
          <p:nvPr>
            <p:ph type="sldNum" sz="quarter" idx="12"/>
          </p:nvPr>
        </p:nvSpPr>
        <p:spPr/>
        <p:txBody>
          <a:bodyPr/>
          <a:lstStyle/>
          <a:p>
            <a:fld id="{83094C38-094D-446E-A491-72B02E8384BE}" type="slidenum">
              <a:rPr lang="es-CO" smtClean="0"/>
              <a:t>‹Nº›</a:t>
            </a:fld>
            <a:endParaRPr lang="es-CO"/>
          </a:p>
        </p:txBody>
      </p:sp>
    </p:spTree>
    <p:extLst>
      <p:ext uri="{BB962C8B-B14F-4D97-AF65-F5344CB8AC3E}">
        <p14:creationId xmlns:p14="http://schemas.microsoft.com/office/powerpoint/2010/main" val="1942081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8BF511-1B11-EE0A-EE01-1B9678844E7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30426A5-8FDC-A65B-26F6-8408D6879C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A609B4E0-1060-9326-B473-4676C9B0C1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F633BBA-64E2-B076-D799-B18262CDBD33}"/>
              </a:ext>
            </a:extLst>
          </p:cNvPr>
          <p:cNvSpPr>
            <a:spLocks noGrp="1"/>
          </p:cNvSpPr>
          <p:nvPr>
            <p:ph type="dt" sz="half" idx="10"/>
          </p:nvPr>
        </p:nvSpPr>
        <p:spPr/>
        <p:txBody>
          <a:bodyPr/>
          <a:lstStyle/>
          <a:p>
            <a:fld id="{62628CF6-CFA7-4DCF-B7DA-23FC6BF4DF4F}" type="datetimeFigureOut">
              <a:rPr lang="es-CO" smtClean="0"/>
              <a:t>3/03/2026</a:t>
            </a:fld>
            <a:endParaRPr lang="es-CO"/>
          </a:p>
        </p:txBody>
      </p:sp>
      <p:sp>
        <p:nvSpPr>
          <p:cNvPr id="6" name="Marcador de pie de página 5">
            <a:extLst>
              <a:ext uri="{FF2B5EF4-FFF2-40B4-BE49-F238E27FC236}">
                <a16:creationId xmlns:a16="http://schemas.microsoft.com/office/drawing/2014/main" id="{9A9EB0DB-C909-F57A-F766-3D5777ACAD2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0E738371-0B90-E333-92FD-3EB4DDF63F02}"/>
              </a:ext>
            </a:extLst>
          </p:cNvPr>
          <p:cNvSpPr>
            <a:spLocks noGrp="1"/>
          </p:cNvSpPr>
          <p:nvPr>
            <p:ph type="sldNum" sz="quarter" idx="12"/>
          </p:nvPr>
        </p:nvSpPr>
        <p:spPr/>
        <p:txBody>
          <a:bodyPr/>
          <a:lstStyle/>
          <a:p>
            <a:fld id="{83094C38-094D-446E-A491-72B02E8384BE}" type="slidenum">
              <a:rPr lang="es-CO" smtClean="0"/>
              <a:t>‹Nº›</a:t>
            </a:fld>
            <a:endParaRPr lang="es-CO"/>
          </a:p>
        </p:txBody>
      </p:sp>
    </p:spTree>
    <p:extLst>
      <p:ext uri="{BB962C8B-B14F-4D97-AF65-F5344CB8AC3E}">
        <p14:creationId xmlns:p14="http://schemas.microsoft.com/office/powerpoint/2010/main" val="205574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1B8C3A-2E9E-AA48-DF77-728B7A4C936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200C90B1-52CC-73E1-2CC5-8569B942FC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241B4414-F407-0345-79AB-BA4EE65513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C4435D-07E3-C66C-6C46-591C38451428}"/>
              </a:ext>
            </a:extLst>
          </p:cNvPr>
          <p:cNvSpPr>
            <a:spLocks noGrp="1"/>
          </p:cNvSpPr>
          <p:nvPr>
            <p:ph type="dt" sz="half" idx="10"/>
          </p:nvPr>
        </p:nvSpPr>
        <p:spPr/>
        <p:txBody>
          <a:bodyPr/>
          <a:lstStyle/>
          <a:p>
            <a:fld id="{62628CF6-CFA7-4DCF-B7DA-23FC6BF4DF4F}" type="datetimeFigureOut">
              <a:rPr lang="es-CO" smtClean="0"/>
              <a:t>3/03/2026</a:t>
            </a:fld>
            <a:endParaRPr lang="es-CO"/>
          </a:p>
        </p:txBody>
      </p:sp>
      <p:sp>
        <p:nvSpPr>
          <p:cNvPr id="6" name="Marcador de pie de página 5">
            <a:extLst>
              <a:ext uri="{FF2B5EF4-FFF2-40B4-BE49-F238E27FC236}">
                <a16:creationId xmlns:a16="http://schemas.microsoft.com/office/drawing/2014/main" id="{5DE8BEDB-640E-D1F1-82B3-C71B024995BA}"/>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C3087B7-6D34-A700-E02D-89B68A7D1121}"/>
              </a:ext>
            </a:extLst>
          </p:cNvPr>
          <p:cNvSpPr>
            <a:spLocks noGrp="1"/>
          </p:cNvSpPr>
          <p:nvPr>
            <p:ph type="sldNum" sz="quarter" idx="12"/>
          </p:nvPr>
        </p:nvSpPr>
        <p:spPr/>
        <p:txBody>
          <a:bodyPr/>
          <a:lstStyle/>
          <a:p>
            <a:fld id="{83094C38-094D-446E-A491-72B02E8384BE}" type="slidenum">
              <a:rPr lang="es-CO" smtClean="0"/>
              <a:t>‹Nº›</a:t>
            </a:fld>
            <a:endParaRPr lang="es-CO"/>
          </a:p>
        </p:txBody>
      </p:sp>
    </p:spTree>
    <p:extLst>
      <p:ext uri="{BB962C8B-B14F-4D97-AF65-F5344CB8AC3E}">
        <p14:creationId xmlns:p14="http://schemas.microsoft.com/office/powerpoint/2010/main" val="3439579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CCA887-EF0F-0277-CE94-DB846DD216F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1A106A2C-5DB3-A49F-6D4C-79AC101F6C3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A261063B-8435-281F-3749-53A5D8A9897E}"/>
              </a:ext>
            </a:extLst>
          </p:cNvPr>
          <p:cNvSpPr>
            <a:spLocks noGrp="1"/>
          </p:cNvSpPr>
          <p:nvPr>
            <p:ph type="dt" sz="half" idx="10"/>
          </p:nvPr>
        </p:nvSpPr>
        <p:spPr/>
        <p:txBody>
          <a:bodyPr/>
          <a:lstStyle/>
          <a:p>
            <a:fld id="{62628CF6-CFA7-4DCF-B7DA-23FC6BF4DF4F}" type="datetimeFigureOut">
              <a:rPr lang="es-CO" smtClean="0"/>
              <a:t>3/03/2026</a:t>
            </a:fld>
            <a:endParaRPr lang="es-CO"/>
          </a:p>
        </p:txBody>
      </p:sp>
      <p:sp>
        <p:nvSpPr>
          <p:cNvPr id="5" name="Marcador de pie de página 4">
            <a:extLst>
              <a:ext uri="{FF2B5EF4-FFF2-40B4-BE49-F238E27FC236}">
                <a16:creationId xmlns:a16="http://schemas.microsoft.com/office/drawing/2014/main" id="{2C14BF1B-6303-3E3C-0526-66DB9E731DE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FEDE4CB-6E58-03C5-353B-D2D834D073AC}"/>
              </a:ext>
            </a:extLst>
          </p:cNvPr>
          <p:cNvSpPr>
            <a:spLocks noGrp="1"/>
          </p:cNvSpPr>
          <p:nvPr>
            <p:ph type="sldNum" sz="quarter" idx="12"/>
          </p:nvPr>
        </p:nvSpPr>
        <p:spPr/>
        <p:txBody>
          <a:bodyPr/>
          <a:lstStyle/>
          <a:p>
            <a:fld id="{83094C38-094D-446E-A491-72B02E8384BE}" type="slidenum">
              <a:rPr lang="es-CO" smtClean="0"/>
              <a:t>‹Nº›</a:t>
            </a:fld>
            <a:endParaRPr lang="es-CO"/>
          </a:p>
        </p:txBody>
      </p:sp>
    </p:spTree>
    <p:extLst>
      <p:ext uri="{BB962C8B-B14F-4D97-AF65-F5344CB8AC3E}">
        <p14:creationId xmlns:p14="http://schemas.microsoft.com/office/powerpoint/2010/main" val="591128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5457D73-89BF-7324-F7AF-7C2115974D1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9EC1426E-5951-30DF-2C21-08B9DDBC33C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EDF06B1-A47B-D268-E491-1C6C4CD2FCAA}"/>
              </a:ext>
            </a:extLst>
          </p:cNvPr>
          <p:cNvSpPr>
            <a:spLocks noGrp="1"/>
          </p:cNvSpPr>
          <p:nvPr>
            <p:ph type="dt" sz="half" idx="10"/>
          </p:nvPr>
        </p:nvSpPr>
        <p:spPr/>
        <p:txBody>
          <a:bodyPr/>
          <a:lstStyle/>
          <a:p>
            <a:fld id="{62628CF6-CFA7-4DCF-B7DA-23FC6BF4DF4F}" type="datetimeFigureOut">
              <a:rPr lang="es-CO" smtClean="0"/>
              <a:t>3/03/2026</a:t>
            </a:fld>
            <a:endParaRPr lang="es-CO"/>
          </a:p>
        </p:txBody>
      </p:sp>
      <p:sp>
        <p:nvSpPr>
          <p:cNvPr id="5" name="Marcador de pie de página 4">
            <a:extLst>
              <a:ext uri="{FF2B5EF4-FFF2-40B4-BE49-F238E27FC236}">
                <a16:creationId xmlns:a16="http://schemas.microsoft.com/office/drawing/2014/main" id="{14EEA7FA-2A44-59C9-EA00-FCE5479F018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E4170068-7924-486B-9698-27577B16D6F1}"/>
              </a:ext>
            </a:extLst>
          </p:cNvPr>
          <p:cNvSpPr>
            <a:spLocks noGrp="1"/>
          </p:cNvSpPr>
          <p:nvPr>
            <p:ph type="sldNum" sz="quarter" idx="12"/>
          </p:nvPr>
        </p:nvSpPr>
        <p:spPr/>
        <p:txBody>
          <a:bodyPr/>
          <a:lstStyle/>
          <a:p>
            <a:fld id="{83094C38-094D-446E-A491-72B02E8384BE}" type="slidenum">
              <a:rPr lang="es-CO" smtClean="0"/>
              <a:t>‹Nº›</a:t>
            </a:fld>
            <a:endParaRPr lang="es-CO"/>
          </a:p>
        </p:txBody>
      </p:sp>
    </p:spTree>
    <p:extLst>
      <p:ext uri="{BB962C8B-B14F-4D97-AF65-F5344CB8AC3E}">
        <p14:creationId xmlns:p14="http://schemas.microsoft.com/office/powerpoint/2010/main" val="886399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22CD5BD-0B20-366F-349E-268BBF05A9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F5E7A7E-B925-F838-49E2-490E0C87E4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368EDE8-3A44-CB83-FB8B-768011EAAA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2628CF6-CFA7-4DCF-B7DA-23FC6BF4DF4F}" type="datetimeFigureOut">
              <a:rPr lang="es-CO" smtClean="0"/>
              <a:t>3/03/2026</a:t>
            </a:fld>
            <a:endParaRPr lang="es-CO"/>
          </a:p>
        </p:txBody>
      </p:sp>
      <p:sp>
        <p:nvSpPr>
          <p:cNvPr id="5" name="Marcador de pie de página 4">
            <a:extLst>
              <a:ext uri="{FF2B5EF4-FFF2-40B4-BE49-F238E27FC236}">
                <a16:creationId xmlns:a16="http://schemas.microsoft.com/office/drawing/2014/main" id="{BCB55F0A-0B10-6A9D-9F3B-C1D44A806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16ABA396-E29E-6400-B1B0-3B7704CF5B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3094C38-094D-446E-A491-72B02E8384BE}" type="slidenum">
              <a:rPr lang="es-CO" smtClean="0"/>
              <a:t>‹Nº›</a:t>
            </a:fld>
            <a:endParaRPr lang="es-CO"/>
          </a:p>
        </p:txBody>
      </p:sp>
    </p:spTree>
    <p:extLst>
      <p:ext uri="{BB962C8B-B14F-4D97-AF65-F5344CB8AC3E}">
        <p14:creationId xmlns:p14="http://schemas.microsoft.com/office/powerpoint/2010/main" val="1352809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1000">
              <a:schemeClr val="accent1">
                <a:lumMod val="45000"/>
                <a:lumOff val="55000"/>
              </a:schemeClr>
            </a:gs>
            <a:gs pos="100000">
              <a:schemeClr val="accent1">
                <a:lumMod val="45000"/>
                <a:lumOff val="55000"/>
              </a:schemeClr>
            </a:gs>
          </a:gsLst>
          <a:lin ang="5400000" scaled="1"/>
        </a:gradFill>
        <a:effectLst/>
      </p:bgPr>
    </p:bg>
    <p:spTree>
      <p:nvGrpSpPr>
        <p:cNvPr id="1" name=""/>
        <p:cNvGrpSpPr/>
        <p:nvPr/>
      </p:nvGrpSpPr>
      <p:grpSpPr>
        <a:xfrm>
          <a:off x="0" y="0"/>
          <a:ext cx="0" cy="0"/>
          <a:chOff x="0" y="0"/>
          <a:chExt cx="0" cy="0"/>
        </a:xfrm>
      </p:grpSpPr>
      <p:sp>
        <p:nvSpPr>
          <p:cNvPr id="10" name="Rectángulo: esquinas redondeadas 9">
            <a:extLst>
              <a:ext uri="{FF2B5EF4-FFF2-40B4-BE49-F238E27FC236}">
                <a16:creationId xmlns:a16="http://schemas.microsoft.com/office/drawing/2014/main" id="{EFAF9AE5-0958-A964-C577-26C1689ECD65}"/>
              </a:ext>
            </a:extLst>
          </p:cNvPr>
          <p:cNvSpPr/>
          <p:nvPr/>
        </p:nvSpPr>
        <p:spPr>
          <a:xfrm>
            <a:off x="678426" y="1457069"/>
            <a:ext cx="10835148" cy="5400931"/>
          </a:xfrm>
          <a:prstGeom prst="roundRect">
            <a:avLst>
              <a:gd name="adj" fmla="val 6350"/>
            </a:avLst>
          </a:prstGeom>
          <a:gradFill>
            <a:gsLst>
              <a:gs pos="78000">
                <a:schemeClr val="bg1">
                  <a:lumMod val="95000"/>
                </a:schemeClr>
              </a:gs>
              <a:gs pos="90000">
                <a:schemeClr val="accent1">
                  <a:lumMod val="45000"/>
                  <a:lumOff val="55000"/>
                </a:schemeClr>
              </a:gs>
              <a:gs pos="100000">
                <a:schemeClr val="accent1">
                  <a:lumMod val="45000"/>
                  <a:lumOff val="55000"/>
                </a:schemeClr>
              </a:gs>
            </a:gsLst>
            <a:lin ang="5400000" scaled="1"/>
          </a:gradFill>
          <a:ln>
            <a:solidFill>
              <a:schemeClr val="tx2">
                <a:lumMod val="25000"/>
                <a:lumOff val="75000"/>
              </a:schemeClr>
            </a:solidFill>
          </a:ln>
        </p:spPr>
        <p:style>
          <a:lnRef idx="3">
            <a:schemeClr val="lt1"/>
          </a:lnRef>
          <a:fillRef idx="1">
            <a:schemeClr val="accent4"/>
          </a:fillRef>
          <a:effectRef idx="1">
            <a:schemeClr val="accent4"/>
          </a:effectRef>
          <a:fontRef idx="minor">
            <a:schemeClr val="lt1"/>
          </a:fontRef>
        </p:style>
        <p:txBody>
          <a:bodyPr rtlCol="0" anchor="ctr"/>
          <a:lstStyle/>
          <a:p>
            <a:endParaRPr lang="es-CO" dirty="0">
              <a:effectLst/>
            </a:endParaRPr>
          </a:p>
        </p:txBody>
      </p:sp>
      <p:sp>
        <p:nvSpPr>
          <p:cNvPr id="4" name="Rectángulo 3">
            <a:extLst>
              <a:ext uri="{FF2B5EF4-FFF2-40B4-BE49-F238E27FC236}">
                <a16:creationId xmlns:a16="http://schemas.microsoft.com/office/drawing/2014/main" id="{7143994B-624D-F875-87D8-E35110900CAB}"/>
              </a:ext>
            </a:extLst>
          </p:cNvPr>
          <p:cNvSpPr/>
          <p:nvPr/>
        </p:nvSpPr>
        <p:spPr>
          <a:xfrm>
            <a:off x="0" y="0"/>
            <a:ext cx="12192000" cy="1231567"/>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s-MX" sz="2400" b="1" i="0" dirty="0">
                <a:solidFill>
                  <a:srgbClr val="2C3E50"/>
                </a:solidFill>
                <a:effectLst/>
                <a:latin typeface="+mj-lt"/>
              </a:rPr>
              <a:t>El Taller de la Familia</a:t>
            </a:r>
          </a:p>
          <a:p>
            <a:pPr algn="ctr">
              <a:buNone/>
            </a:pPr>
            <a:r>
              <a:rPr lang="es-MX" dirty="0">
                <a:solidFill>
                  <a:schemeClr val="bg1">
                    <a:lumMod val="50000"/>
                  </a:schemeClr>
                </a:solidFill>
                <a:latin typeface="+mj-lt"/>
              </a:rPr>
              <a:t>Para construir el hogar</a:t>
            </a:r>
            <a:endParaRPr lang="es-MX" i="0" dirty="0">
              <a:solidFill>
                <a:schemeClr val="bg1">
                  <a:lumMod val="50000"/>
                </a:schemeClr>
              </a:solidFill>
              <a:effectLst/>
              <a:latin typeface="+mj-lt"/>
            </a:endParaRPr>
          </a:p>
        </p:txBody>
      </p:sp>
      <p:pic>
        <p:nvPicPr>
          <p:cNvPr id="6" name="Imagen 5" descr="Una torre con un reloj en lo alto de una casa&#10;&#10;El contenido generado por IA puede ser incorrecto.">
            <a:extLst>
              <a:ext uri="{FF2B5EF4-FFF2-40B4-BE49-F238E27FC236}">
                <a16:creationId xmlns:a16="http://schemas.microsoft.com/office/drawing/2014/main" id="{4DE9A806-A467-19A2-8D8B-FB760DFEBB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426" y="225502"/>
            <a:ext cx="1216976" cy="811316"/>
          </a:xfrm>
          <a:prstGeom prst="rect">
            <a:avLst/>
          </a:prstGeom>
          <a:effectLst>
            <a:outerShdw blurRad="50800" dist="38100" dir="2700000" algn="tl" rotWithShape="0">
              <a:prstClr val="black">
                <a:alpha val="40000"/>
              </a:prstClr>
            </a:outerShdw>
          </a:effectLst>
        </p:spPr>
      </p:pic>
      <p:pic>
        <p:nvPicPr>
          <p:cNvPr id="7" name="Picture 3" descr="Logotipo&#10;&#10;Descripción generada automáticamente">
            <a:extLst>
              <a:ext uri="{FF2B5EF4-FFF2-40B4-BE49-F238E27FC236}">
                <a16:creationId xmlns:a16="http://schemas.microsoft.com/office/drawing/2014/main" id="{5975EC60-D4F0-88BD-14A8-53C9A7653A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7891" y="5864498"/>
            <a:ext cx="896217" cy="900096"/>
          </a:xfrm>
          <a:prstGeom prst="rect">
            <a:avLst/>
          </a:prstGeom>
        </p:spPr>
      </p:pic>
      <p:sp>
        <p:nvSpPr>
          <p:cNvPr id="9" name="Diagrama de flujo: terminador 8">
            <a:extLst>
              <a:ext uri="{FF2B5EF4-FFF2-40B4-BE49-F238E27FC236}">
                <a16:creationId xmlns:a16="http://schemas.microsoft.com/office/drawing/2014/main" id="{F8BBBE89-B64E-8C1B-0636-000C0214FE67}"/>
              </a:ext>
            </a:extLst>
          </p:cNvPr>
          <p:cNvSpPr/>
          <p:nvPr/>
        </p:nvSpPr>
        <p:spPr>
          <a:xfrm>
            <a:off x="5527084" y="1019551"/>
            <a:ext cx="1150374" cy="373626"/>
          </a:xfrm>
          <a:prstGeom prst="flowChartTerminator">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s-CO" dirty="0">
                <a:latin typeface="+mj-lt"/>
              </a:rPr>
              <a:t>Tema </a:t>
            </a:r>
          </a:p>
        </p:txBody>
      </p:sp>
      <p:cxnSp>
        <p:nvCxnSpPr>
          <p:cNvPr id="12" name="Conector recto 11">
            <a:extLst>
              <a:ext uri="{FF2B5EF4-FFF2-40B4-BE49-F238E27FC236}">
                <a16:creationId xmlns:a16="http://schemas.microsoft.com/office/drawing/2014/main" id="{3FCE004F-E3B2-5EAA-FC5E-50AC6087C139}"/>
              </a:ext>
            </a:extLst>
          </p:cNvPr>
          <p:cNvCxnSpPr/>
          <p:nvPr/>
        </p:nvCxnSpPr>
        <p:spPr>
          <a:xfrm>
            <a:off x="1477603" y="1871512"/>
            <a:ext cx="9252155" cy="0"/>
          </a:xfrm>
          <a:prstGeom prst="line">
            <a:avLst/>
          </a:prstGeom>
          <a:ln cmpd="thinThick"/>
        </p:spPr>
        <p:style>
          <a:lnRef idx="2">
            <a:schemeClr val="accent4"/>
          </a:lnRef>
          <a:fillRef idx="0">
            <a:schemeClr val="accent4"/>
          </a:fillRef>
          <a:effectRef idx="1">
            <a:schemeClr val="accent4"/>
          </a:effectRef>
          <a:fontRef idx="minor">
            <a:schemeClr val="tx1"/>
          </a:fontRef>
        </p:style>
      </p:cxnSp>
      <p:sp>
        <p:nvSpPr>
          <p:cNvPr id="13" name="CuadroTexto 12">
            <a:extLst>
              <a:ext uri="{FF2B5EF4-FFF2-40B4-BE49-F238E27FC236}">
                <a16:creationId xmlns:a16="http://schemas.microsoft.com/office/drawing/2014/main" id="{ADC2BF98-2A50-3D7F-5EA2-01BE232F5C91}"/>
              </a:ext>
            </a:extLst>
          </p:cNvPr>
          <p:cNvSpPr txBox="1"/>
          <p:nvPr/>
        </p:nvSpPr>
        <p:spPr>
          <a:xfrm>
            <a:off x="1477603" y="1488053"/>
            <a:ext cx="9252155" cy="646331"/>
          </a:xfrm>
          <a:prstGeom prst="rect">
            <a:avLst/>
          </a:prstGeom>
          <a:noFill/>
        </p:spPr>
        <p:txBody>
          <a:bodyPr wrap="square" rtlCol="0">
            <a:spAutoFit/>
          </a:bodyPr>
          <a:lstStyle/>
          <a:p>
            <a:pPr algn="ctr"/>
            <a:r>
              <a:rPr lang="es-CO" b="1" dirty="0"/>
              <a:t>Comunicación y Diálogo</a:t>
            </a:r>
            <a:endParaRPr lang="es-CO" dirty="0"/>
          </a:p>
          <a:p>
            <a:pPr algn="ctr"/>
            <a:endParaRPr lang="es-CO" b="1" dirty="0">
              <a:solidFill>
                <a:srgbClr val="2C3E50"/>
              </a:solidFill>
              <a:latin typeface="+mj-lt"/>
            </a:endParaRPr>
          </a:p>
        </p:txBody>
      </p:sp>
      <p:pic>
        <p:nvPicPr>
          <p:cNvPr id="3" name="Imagen 2" descr="Logotipo&#10;&#10;El contenido generado por IA puede ser incorrecto.">
            <a:extLst>
              <a:ext uri="{FF2B5EF4-FFF2-40B4-BE49-F238E27FC236}">
                <a16:creationId xmlns:a16="http://schemas.microsoft.com/office/drawing/2014/main" id="{90A951ED-520A-C1C9-0707-9B4C55ED51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3200" y="120135"/>
            <a:ext cx="1150374" cy="1046901"/>
          </a:xfrm>
          <a:prstGeom prst="rect">
            <a:avLst/>
          </a:prstGeom>
        </p:spPr>
      </p:pic>
      <p:sp>
        <p:nvSpPr>
          <p:cNvPr id="2" name="Google Shape;547;p37">
            <a:extLst>
              <a:ext uri="{FF2B5EF4-FFF2-40B4-BE49-F238E27FC236}">
                <a16:creationId xmlns:a16="http://schemas.microsoft.com/office/drawing/2014/main" id="{4C7EF97A-FAF3-64E1-1BE4-BE90255C5E96}"/>
              </a:ext>
            </a:extLst>
          </p:cNvPr>
          <p:cNvSpPr txBox="1">
            <a:spLocks/>
          </p:cNvSpPr>
          <p:nvPr/>
        </p:nvSpPr>
        <p:spPr>
          <a:xfrm>
            <a:off x="-1026542" y="2359886"/>
            <a:ext cx="77040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lang="es-CO"/>
            </a:defPPr>
            <a:lvl1pPr marR="0" lvl="0" algn="ctr">
              <a:lnSpc>
                <a:spcPct val="100000"/>
              </a:lnSpc>
              <a:spcBef>
                <a:spcPts val="0"/>
              </a:spcBef>
              <a:spcAft>
                <a:spcPts val="0"/>
              </a:spcAft>
              <a:buClr>
                <a:schemeClr val="accent1"/>
              </a:buClr>
              <a:buSzPts val="3500"/>
              <a:buFont typeface="Fredoka"/>
              <a:buNone/>
              <a:defRPr sz="3600" b="1" i="0" u="none" strike="noStrike" cap="none">
                <a:solidFill>
                  <a:schemeClr val="accent1"/>
                </a:solidFill>
                <a:latin typeface="Fredoka"/>
                <a:ea typeface="Fredoka"/>
                <a:cs typeface="Fredoka"/>
              </a:defRPr>
            </a:lvl1pPr>
            <a:lvl2pPr marR="0" lvl="1" algn="ctr">
              <a:lnSpc>
                <a:spcPct val="100000"/>
              </a:lnSpc>
              <a:spcBef>
                <a:spcPts val="0"/>
              </a:spcBef>
              <a:spcAft>
                <a:spcPts val="0"/>
              </a:spcAft>
              <a:buClr>
                <a:schemeClr val="accent1"/>
              </a:buClr>
              <a:buSzPts val="3500"/>
              <a:buFont typeface="Fredoka"/>
              <a:buNone/>
              <a:defRPr sz="3500" b="1" i="0" u="none" strike="noStrike" cap="none">
                <a:solidFill>
                  <a:schemeClr val="accent1"/>
                </a:solidFill>
                <a:latin typeface="Fredoka"/>
                <a:ea typeface="Fredoka"/>
                <a:cs typeface="Fredoka"/>
              </a:defRPr>
            </a:lvl2pPr>
            <a:lvl3pPr marR="0" lvl="2" algn="ctr">
              <a:lnSpc>
                <a:spcPct val="100000"/>
              </a:lnSpc>
              <a:spcBef>
                <a:spcPts val="0"/>
              </a:spcBef>
              <a:spcAft>
                <a:spcPts val="0"/>
              </a:spcAft>
              <a:buClr>
                <a:schemeClr val="accent1"/>
              </a:buClr>
              <a:buSzPts val="3500"/>
              <a:buFont typeface="Fredoka"/>
              <a:buNone/>
              <a:defRPr sz="3500" b="1" i="0" u="none" strike="noStrike" cap="none">
                <a:solidFill>
                  <a:schemeClr val="accent1"/>
                </a:solidFill>
                <a:latin typeface="Fredoka"/>
                <a:ea typeface="Fredoka"/>
                <a:cs typeface="Fredoka"/>
              </a:defRPr>
            </a:lvl3pPr>
            <a:lvl4pPr marR="0" lvl="3" algn="ctr">
              <a:lnSpc>
                <a:spcPct val="100000"/>
              </a:lnSpc>
              <a:spcBef>
                <a:spcPts val="0"/>
              </a:spcBef>
              <a:spcAft>
                <a:spcPts val="0"/>
              </a:spcAft>
              <a:buClr>
                <a:schemeClr val="accent1"/>
              </a:buClr>
              <a:buSzPts val="3500"/>
              <a:buFont typeface="Fredoka"/>
              <a:buNone/>
              <a:defRPr sz="3500" b="1" i="0" u="none" strike="noStrike" cap="none">
                <a:solidFill>
                  <a:schemeClr val="accent1"/>
                </a:solidFill>
                <a:latin typeface="Fredoka"/>
                <a:ea typeface="Fredoka"/>
                <a:cs typeface="Fredoka"/>
              </a:defRPr>
            </a:lvl4pPr>
            <a:lvl5pPr marR="0" lvl="4" algn="ctr">
              <a:lnSpc>
                <a:spcPct val="100000"/>
              </a:lnSpc>
              <a:spcBef>
                <a:spcPts val="0"/>
              </a:spcBef>
              <a:spcAft>
                <a:spcPts val="0"/>
              </a:spcAft>
              <a:buClr>
                <a:schemeClr val="accent1"/>
              </a:buClr>
              <a:buSzPts val="3500"/>
              <a:buFont typeface="Fredoka"/>
              <a:buNone/>
              <a:defRPr sz="3500" b="1" i="0" u="none" strike="noStrike" cap="none">
                <a:solidFill>
                  <a:schemeClr val="accent1"/>
                </a:solidFill>
                <a:latin typeface="Fredoka"/>
                <a:ea typeface="Fredoka"/>
                <a:cs typeface="Fredoka"/>
              </a:defRPr>
            </a:lvl5pPr>
            <a:lvl6pPr marR="0" lvl="5" algn="ctr">
              <a:lnSpc>
                <a:spcPct val="100000"/>
              </a:lnSpc>
              <a:spcBef>
                <a:spcPts val="0"/>
              </a:spcBef>
              <a:spcAft>
                <a:spcPts val="0"/>
              </a:spcAft>
              <a:buClr>
                <a:schemeClr val="accent1"/>
              </a:buClr>
              <a:buSzPts val="3500"/>
              <a:buFont typeface="Fredoka"/>
              <a:buNone/>
              <a:defRPr sz="3500" b="1" i="0" u="none" strike="noStrike" cap="none">
                <a:solidFill>
                  <a:schemeClr val="accent1"/>
                </a:solidFill>
                <a:latin typeface="Fredoka"/>
                <a:ea typeface="Fredoka"/>
                <a:cs typeface="Fredoka"/>
              </a:defRPr>
            </a:lvl6pPr>
            <a:lvl7pPr marR="0" lvl="6" algn="ctr">
              <a:lnSpc>
                <a:spcPct val="100000"/>
              </a:lnSpc>
              <a:spcBef>
                <a:spcPts val="0"/>
              </a:spcBef>
              <a:spcAft>
                <a:spcPts val="0"/>
              </a:spcAft>
              <a:buClr>
                <a:schemeClr val="accent1"/>
              </a:buClr>
              <a:buSzPts val="3500"/>
              <a:buFont typeface="Fredoka"/>
              <a:buNone/>
              <a:defRPr sz="3500" b="1" i="0" u="none" strike="noStrike" cap="none">
                <a:solidFill>
                  <a:schemeClr val="accent1"/>
                </a:solidFill>
                <a:latin typeface="Fredoka"/>
                <a:ea typeface="Fredoka"/>
                <a:cs typeface="Fredoka"/>
              </a:defRPr>
            </a:lvl7pPr>
            <a:lvl8pPr marR="0" lvl="7" algn="ctr">
              <a:lnSpc>
                <a:spcPct val="100000"/>
              </a:lnSpc>
              <a:spcBef>
                <a:spcPts val="0"/>
              </a:spcBef>
              <a:spcAft>
                <a:spcPts val="0"/>
              </a:spcAft>
              <a:buClr>
                <a:schemeClr val="accent1"/>
              </a:buClr>
              <a:buSzPts val="3500"/>
              <a:buFont typeface="Fredoka"/>
              <a:buNone/>
              <a:defRPr sz="3500" b="1" i="0" u="none" strike="noStrike" cap="none">
                <a:solidFill>
                  <a:schemeClr val="accent1"/>
                </a:solidFill>
                <a:latin typeface="Fredoka"/>
                <a:ea typeface="Fredoka"/>
                <a:cs typeface="Fredoka"/>
              </a:defRPr>
            </a:lvl8pPr>
            <a:lvl9pPr marR="0" lvl="8" algn="ctr">
              <a:lnSpc>
                <a:spcPct val="100000"/>
              </a:lnSpc>
              <a:spcBef>
                <a:spcPts val="0"/>
              </a:spcBef>
              <a:spcAft>
                <a:spcPts val="0"/>
              </a:spcAft>
              <a:buClr>
                <a:schemeClr val="accent1"/>
              </a:buClr>
              <a:buSzPts val="3500"/>
              <a:buFont typeface="Fredoka"/>
              <a:buNone/>
              <a:defRPr sz="3500" b="1" i="0" u="none" strike="noStrike" cap="none">
                <a:solidFill>
                  <a:schemeClr val="accent1"/>
                </a:solidFill>
                <a:latin typeface="Fredoka"/>
                <a:ea typeface="Fredoka"/>
                <a:cs typeface="Fredoka"/>
              </a:defRPr>
            </a:lvl9pPr>
          </a:lstStyle>
          <a:p>
            <a:r>
              <a:rPr lang="es-CO" dirty="0"/>
              <a:t>Comunicación</a:t>
            </a:r>
          </a:p>
        </p:txBody>
      </p:sp>
      <p:sp>
        <p:nvSpPr>
          <p:cNvPr id="5" name="Google Shape;547;p37">
            <a:extLst>
              <a:ext uri="{FF2B5EF4-FFF2-40B4-BE49-F238E27FC236}">
                <a16:creationId xmlns:a16="http://schemas.microsoft.com/office/drawing/2014/main" id="{43289BE5-06E8-4BCC-0843-EEAE4ED869A2}"/>
              </a:ext>
            </a:extLst>
          </p:cNvPr>
          <p:cNvSpPr txBox="1">
            <a:spLocks/>
          </p:cNvSpPr>
          <p:nvPr/>
        </p:nvSpPr>
        <p:spPr>
          <a:xfrm>
            <a:off x="4931380" y="2342400"/>
            <a:ext cx="77040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3500"/>
              <a:buFont typeface="Fredoka"/>
              <a:buNone/>
              <a:defRPr sz="9600" b="1" i="0" u="none" strike="noStrike" cap="none">
                <a:solidFill>
                  <a:schemeClr val="accent1"/>
                </a:solidFill>
                <a:latin typeface="Fredoka"/>
                <a:ea typeface="Fredoka"/>
                <a:cs typeface="Fredoka"/>
                <a:sym typeface="Fredoka"/>
              </a:defRPr>
            </a:lvl1pPr>
            <a:lvl2pPr marR="0" lvl="1" algn="ctr" rtl="0">
              <a:lnSpc>
                <a:spcPct val="100000"/>
              </a:lnSpc>
              <a:spcBef>
                <a:spcPts val="0"/>
              </a:spcBef>
              <a:spcAft>
                <a:spcPts val="0"/>
              </a:spcAft>
              <a:buClr>
                <a:schemeClr val="accent1"/>
              </a:buClr>
              <a:buSzPts val="3500"/>
              <a:buFont typeface="Fredoka"/>
              <a:buNone/>
              <a:defRPr sz="3500" b="1" i="0" u="none" strike="noStrike" cap="none">
                <a:solidFill>
                  <a:schemeClr val="accent1"/>
                </a:solidFill>
                <a:latin typeface="Fredoka"/>
                <a:ea typeface="Fredoka"/>
                <a:cs typeface="Fredoka"/>
                <a:sym typeface="Fredoka"/>
              </a:defRPr>
            </a:lvl2pPr>
            <a:lvl3pPr marR="0" lvl="2" algn="ctr" rtl="0">
              <a:lnSpc>
                <a:spcPct val="100000"/>
              </a:lnSpc>
              <a:spcBef>
                <a:spcPts val="0"/>
              </a:spcBef>
              <a:spcAft>
                <a:spcPts val="0"/>
              </a:spcAft>
              <a:buClr>
                <a:schemeClr val="accent1"/>
              </a:buClr>
              <a:buSzPts val="3500"/>
              <a:buFont typeface="Fredoka"/>
              <a:buNone/>
              <a:defRPr sz="3500" b="1" i="0" u="none" strike="noStrike" cap="none">
                <a:solidFill>
                  <a:schemeClr val="accent1"/>
                </a:solidFill>
                <a:latin typeface="Fredoka"/>
                <a:ea typeface="Fredoka"/>
                <a:cs typeface="Fredoka"/>
                <a:sym typeface="Fredoka"/>
              </a:defRPr>
            </a:lvl3pPr>
            <a:lvl4pPr marR="0" lvl="3" algn="ctr" rtl="0">
              <a:lnSpc>
                <a:spcPct val="100000"/>
              </a:lnSpc>
              <a:spcBef>
                <a:spcPts val="0"/>
              </a:spcBef>
              <a:spcAft>
                <a:spcPts val="0"/>
              </a:spcAft>
              <a:buClr>
                <a:schemeClr val="accent1"/>
              </a:buClr>
              <a:buSzPts val="3500"/>
              <a:buFont typeface="Fredoka"/>
              <a:buNone/>
              <a:defRPr sz="3500" b="1" i="0" u="none" strike="noStrike" cap="none">
                <a:solidFill>
                  <a:schemeClr val="accent1"/>
                </a:solidFill>
                <a:latin typeface="Fredoka"/>
                <a:ea typeface="Fredoka"/>
                <a:cs typeface="Fredoka"/>
                <a:sym typeface="Fredoka"/>
              </a:defRPr>
            </a:lvl4pPr>
            <a:lvl5pPr marR="0" lvl="4" algn="ctr" rtl="0">
              <a:lnSpc>
                <a:spcPct val="100000"/>
              </a:lnSpc>
              <a:spcBef>
                <a:spcPts val="0"/>
              </a:spcBef>
              <a:spcAft>
                <a:spcPts val="0"/>
              </a:spcAft>
              <a:buClr>
                <a:schemeClr val="accent1"/>
              </a:buClr>
              <a:buSzPts val="3500"/>
              <a:buFont typeface="Fredoka"/>
              <a:buNone/>
              <a:defRPr sz="3500" b="1" i="0" u="none" strike="noStrike" cap="none">
                <a:solidFill>
                  <a:schemeClr val="accent1"/>
                </a:solidFill>
                <a:latin typeface="Fredoka"/>
                <a:ea typeface="Fredoka"/>
                <a:cs typeface="Fredoka"/>
                <a:sym typeface="Fredoka"/>
              </a:defRPr>
            </a:lvl5pPr>
            <a:lvl6pPr marR="0" lvl="5" algn="ctr" rtl="0">
              <a:lnSpc>
                <a:spcPct val="100000"/>
              </a:lnSpc>
              <a:spcBef>
                <a:spcPts val="0"/>
              </a:spcBef>
              <a:spcAft>
                <a:spcPts val="0"/>
              </a:spcAft>
              <a:buClr>
                <a:schemeClr val="accent1"/>
              </a:buClr>
              <a:buSzPts val="3500"/>
              <a:buFont typeface="Fredoka"/>
              <a:buNone/>
              <a:defRPr sz="3500" b="1" i="0" u="none" strike="noStrike" cap="none">
                <a:solidFill>
                  <a:schemeClr val="accent1"/>
                </a:solidFill>
                <a:latin typeface="Fredoka"/>
                <a:ea typeface="Fredoka"/>
                <a:cs typeface="Fredoka"/>
                <a:sym typeface="Fredoka"/>
              </a:defRPr>
            </a:lvl6pPr>
            <a:lvl7pPr marR="0" lvl="6" algn="ctr" rtl="0">
              <a:lnSpc>
                <a:spcPct val="100000"/>
              </a:lnSpc>
              <a:spcBef>
                <a:spcPts val="0"/>
              </a:spcBef>
              <a:spcAft>
                <a:spcPts val="0"/>
              </a:spcAft>
              <a:buClr>
                <a:schemeClr val="accent1"/>
              </a:buClr>
              <a:buSzPts val="3500"/>
              <a:buFont typeface="Fredoka"/>
              <a:buNone/>
              <a:defRPr sz="3500" b="1" i="0" u="none" strike="noStrike" cap="none">
                <a:solidFill>
                  <a:schemeClr val="accent1"/>
                </a:solidFill>
                <a:latin typeface="Fredoka"/>
                <a:ea typeface="Fredoka"/>
                <a:cs typeface="Fredoka"/>
                <a:sym typeface="Fredoka"/>
              </a:defRPr>
            </a:lvl7pPr>
            <a:lvl8pPr marR="0" lvl="7" algn="ctr" rtl="0">
              <a:lnSpc>
                <a:spcPct val="100000"/>
              </a:lnSpc>
              <a:spcBef>
                <a:spcPts val="0"/>
              </a:spcBef>
              <a:spcAft>
                <a:spcPts val="0"/>
              </a:spcAft>
              <a:buClr>
                <a:schemeClr val="accent1"/>
              </a:buClr>
              <a:buSzPts val="3500"/>
              <a:buFont typeface="Fredoka"/>
              <a:buNone/>
              <a:defRPr sz="3500" b="1" i="0" u="none" strike="noStrike" cap="none">
                <a:solidFill>
                  <a:schemeClr val="accent1"/>
                </a:solidFill>
                <a:latin typeface="Fredoka"/>
                <a:ea typeface="Fredoka"/>
                <a:cs typeface="Fredoka"/>
                <a:sym typeface="Fredoka"/>
              </a:defRPr>
            </a:lvl8pPr>
            <a:lvl9pPr marR="0" lvl="8" algn="ctr" rtl="0">
              <a:lnSpc>
                <a:spcPct val="100000"/>
              </a:lnSpc>
              <a:spcBef>
                <a:spcPts val="0"/>
              </a:spcBef>
              <a:spcAft>
                <a:spcPts val="0"/>
              </a:spcAft>
              <a:buClr>
                <a:schemeClr val="accent1"/>
              </a:buClr>
              <a:buSzPts val="3500"/>
              <a:buFont typeface="Fredoka"/>
              <a:buNone/>
              <a:defRPr sz="3500" b="1" i="0" u="none" strike="noStrike" cap="none">
                <a:solidFill>
                  <a:schemeClr val="accent1"/>
                </a:solidFill>
                <a:latin typeface="Fredoka"/>
                <a:ea typeface="Fredoka"/>
                <a:cs typeface="Fredoka"/>
                <a:sym typeface="Fredoka"/>
              </a:defRPr>
            </a:lvl9pPr>
          </a:lstStyle>
          <a:p>
            <a:r>
              <a:rPr lang="es-CO" sz="3600" dirty="0"/>
              <a:t>Dialogo</a:t>
            </a:r>
          </a:p>
        </p:txBody>
      </p:sp>
      <p:pic>
        <p:nvPicPr>
          <p:cNvPr id="8" name="Picture 2" descr="Imágenes de Pareja Hablando Dibujo - Descarga gratuita en Freepik">
            <a:extLst>
              <a:ext uri="{FF2B5EF4-FFF2-40B4-BE49-F238E27FC236}">
                <a16:creationId xmlns:a16="http://schemas.microsoft.com/office/drawing/2014/main" id="{A24811F6-7962-1C72-4458-184A23E627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1495" y="2412728"/>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50DD6E6E-5F02-C9CC-DE29-4EAD925DB89B}"/>
              </a:ext>
            </a:extLst>
          </p:cNvPr>
          <p:cNvSpPr txBox="1"/>
          <p:nvPr/>
        </p:nvSpPr>
        <p:spPr>
          <a:xfrm>
            <a:off x="1490813" y="3606262"/>
            <a:ext cx="2698295" cy="830997"/>
          </a:xfrm>
          <a:prstGeom prst="rect">
            <a:avLst/>
          </a:prstGeom>
          <a:noFill/>
        </p:spPr>
        <p:txBody>
          <a:bodyPr wrap="square">
            <a:spAutoFit/>
          </a:bodyPr>
          <a:lstStyle/>
          <a:p>
            <a:r>
              <a:rPr lang="es-MX" sz="1600" dirty="0">
                <a:solidFill>
                  <a:schemeClr val="dk1"/>
                </a:solidFill>
                <a:latin typeface="Dosis Medium"/>
              </a:rPr>
              <a:t>Es el intercambio de mensajes entre los cónyuges, que puede ser verbal o no verbal </a:t>
            </a:r>
            <a:endParaRPr lang="es-CO" sz="1600" dirty="0">
              <a:solidFill>
                <a:schemeClr val="dk1"/>
              </a:solidFill>
              <a:latin typeface="Dosis Medium"/>
            </a:endParaRPr>
          </a:p>
        </p:txBody>
      </p:sp>
      <p:sp>
        <p:nvSpPr>
          <p:cNvPr id="14" name="CuadroTexto 13">
            <a:extLst>
              <a:ext uri="{FF2B5EF4-FFF2-40B4-BE49-F238E27FC236}">
                <a16:creationId xmlns:a16="http://schemas.microsoft.com/office/drawing/2014/main" id="{990B881A-B1F3-62EE-09F3-7610A8EAD41B}"/>
              </a:ext>
            </a:extLst>
          </p:cNvPr>
          <p:cNvSpPr txBox="1"/>
          <p:nvPr/>
        </p:nvSpPr>
        <p:spPr>
          <a:xfrm>
            <a:off x="7268030" y="3281181"/>
            <a:ext cx="3547533" cy="1323439"/>
          </a:xfrm>
          <a:prstGeom prst="rect">
            <a:avLst/>
          </a:prstGeom>
          <a:noFill/>
        </p:spPr>
        <p:txBody>
          <a:bodyPr wrap="square">
            <a:spAutoFit/>
          </a:bodyPr>
          <a:lstStyle/>
          <a:p>
            <a:r>
              <a:rPr lang="es-MX" sz="1600" dirty="0">
                <a:solidFill>
                  <a:schemeClr val="dk1"/>
                </a:solidFill>
                <a:latin typeface="Dosis Medium"/>
              </a:rPr>
              <a:t>Es una forma de comunicación más profunda y reflexiva, donde ambos cónyuges se involucran activamente </a:t>
            </a:r>
          </a:p>
          <a:p>
            <a:r>
              <a:rPr lang="es-MX" sz="1600" dirty="0">
                <a:solidFill>
                  <a:schemeClr val="dk1"/>
                </a:solidFill>
                <a:latin typeface="Dosis Medium"/>
              </a:rPr>
              <a:t>en la conversación, escuchando y respondiendo de manera constructiva.</a:t>
            </a:r>
            <a:endParaRPr lang="es-CO" sz="1600" dirty="0">
              <a:solidFill>
                <a:schemeClr val="dk1"/>
              </a:solidFill>
              <a:latin typeface="Dosis Medium"/>
            </a:endParaRPr>
          </a:p>
        </p:txBody>
      </p:sp>
      <p:sp>
        <p:nvSpPr>
          <p:cNvPr id="16" name="CuadroTexto 15">
            <a:extLst>
              <a:ext uri="{FF2B5EF4-FFF2-40B4-BE49-F238E27FC236}">
                <a16:creationId xmlns:a16="http://schemas.microsoft.com/office/drawing/2014/main" id="{E70C4718-327B-3B61-2169-08BD9B746DF2}"/>
              </a:ext>
            </a:extLst>
          </p:cNvPr>
          <p:cNvSpPr txBox="1"/>
          <p:nvPr/>
        </p:nvSpPr>
        <p:spPr>
          <a:xfrm>
            <a:off x="2650142" y="4851545"/>
            <a:ext cx="7125229" cy="830997"/>
          </a:xfrm>
          <a:prstGeom prst="rect">
            <a:avLst/>
          </a:prstGeom>
          <a:noFill/>
        </p:spPr>
        <p:txBody>
          <a:bodyPr wrap="square">
            <a:spAutoFit/>
          </a:bodyPr>
          <a:lstStyle/>
          <a:p>
            <a:r>
              <a:rPr lang="es-MX" sz="1600" dirty="0">
                <a:solidFill>
                  <a:schemeClr val="dk1"/>
                </a:solidFill>
                <a:latin typeface="Dosis Medium"/>
              </a:rPr>
              <a:t>La comunicación y el diálogo son esenciales para el éxito y la felicidad en el matrimonio, ya que permiten a las parejas construir una base sólida de confianza y comprensión mutua.</a:t>
            </a:r>
            <a:endParaRPr lang="es-CO" sz="1600" dirty="0">
              <a:solidFill>
                <a:schemeClr val="dk1"/>
              </a:solidFill>
              <a:latin typeface="Dosis Medium"/>
            </a:endParaRPr>
          </a:p>
        </p:txBody>
      </p:sp>
    </p:spTree>
    <p:extLst>
      <p:ext uri="{BB962C8B-B14F-4D97-AF65-F5344CB8AC3E}">
        <p14:creationId xmlns:p14="http://schemas.microsoft.com/office/powerpoint/2010/main" val="3703950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1000">
              <a:schemeClr val="accent1">
                <a:lumMod val="45000"/>
                <a:lumOff val="55000"/>
              </a:schemeClr>
            </a:gs>
            <a:gs pos="100000">
              <a:schemeClr val="accent1">
                <a:lumMod val="45000"/>
                <a:lumOff val="55000"/>
              </a:schemeClr>
            </a:gs>
          </a:gsLst>
          <a:lin ang="5400000" scaled="1"/>
        </a:gradFill>
        <a:effectLst/>
      </p:bgPr>
    </p:bg>
    <p:spTree>
      <p:nvGrpSpPr>
        <p:cNvPr id="1" name="">
          <a:extLst>
            <a:ext uri="{FF2B5EF4-FFF2-40B4-BE49-F238E27FC236}">
              <a16:creationId xmlns:a16="http://schemas.microsoft.com/office/drawing/2014/main" id="{FCA8D8B1-111A-1C04-C5CE-FD975D9646E1}"/>
            </a:ext>
          </a:extLst>
        </p:cNvPr>
        <p:cNvGrpSpPr/>
        <p:nvPr/>
      </p:nvGrpSpPr>
      <p:grpSpPr>
        <a:xfrm>
          <a:off x="0" y="0"/>
          <a:ext cx="0" cy="0"/>
          <a:chOff x="0" y="0"/>
          <a:chExt cx="0" cy="0"/>
        </a:xfrm>
      </p:grpSpPr>
      <p:sp>
        <p:nvSpPr>
          <p:cNvPr id="10" name="Rectángulo: esquinas redondeadas 9">
            <a:extLst>
              <a:ext uri="{FF2B5EF4-FFF2-40B4-BE49-F238E27FC236}">
                <a16:creationId xmlns:a16="http://schemas.microsoft.com/office/drawing/2014/main" id="{0635780A-9669-7F3F-16C5-5B607A9135E0}"/>
              </a:ext>
            </a:extLst>
          </p:cNvPr>
          <p:cNvSpPr/>
          <p:nvPr/>
        </p:nvSpPr>
        <p:spPr>
          <a:xfrm>
            <a:off x="678426" y="1457069"/>
            <a:ext cx="10835148" cy="5400931"/>
          </a:xfrm>
          <a:prstGeom prst="roundRect">
            <a:avLst>
              <a:gd name="adj" fmla="val 6350"/>
            </a:avLst>
          </a:prstGeom>
          <a:gradFill>
            <a:gsLst>
              <a:gs pos="78000">
                <a:schemeClr val="bg1">
                  <a:lumMod val="95000"/>
                </a:schemeClr>
              </a:gs>
              <a:gs pos="90000">
                <a:schemeClr val="accent1">
                  <a:lumMod val="45000"/>
                  <a:lumOff val="55000"/>
                </a:schemeClr>
              </a:gs>
              <a:gs pos="100000">
                <a:schemeClr val="accent1">
                  <a:lumMod val="45000"/>
                  <a:lumOff val="55000"/>
                </a:schemeClr>
              </a:gs>
            </a:gsLst>
            <a:lin ang="5400000" scaled="1"/>
          </a:gradFill>
          <a:ln>
            <a:solidFill>
              <a:schemeClr val="tx2">
                <a:lumMod val="25000"/>
                <a:lumOff val="75000"/>
              </a:schemeClr>
            </a:solidFill>
          </a:ln>
        </p:spPr>
        <p:style>
          <a:lnRef idx="3">
            <a:schemeClr val="lt1"/>
          </a:lnRef>
          <a:fillRef idx="1">
            <a:schemeClr val="accent4"/>
          </a:fillRef>
          <a:effectRef idx="1">
            <a:schemeClr val="accent4"/>
          </a:effectRef>
          <a:fontRef idx="minor">
            <a:schemeClr val="lt1"/>
          </a:fontRef>
        </p:style>
        <p:txBody>
          <a:bodyPr rtlCol="0" anchor="ctr"/>
          <a:lstStyle/>
          <a:p>
            <a:r>
              <a:rPr lang="es-MX" dirty="0">
                <a:solidFill>
                  <a:schemeClr val="dk1"/>
                </a:solidFill>
                <a:latin typeface="Dosis Medium"/>
                <a:sym typeface="Dosis Medium"/>
              </a:rPr>
              <a:t>“El hombre bueno, del buen tesoro del corazón saca buenas cosas; y el hombre malo, del mal tesoro saca malas cosas. Mas yo os digo que de toda palabra ociosa que hablen los hombres, de ella darán cuenta en el día del juicio. Porque por tus palabras serás justificado, y por tus palabras serás condenado.”</a:t>
            </a:r>
          </a:p>
          <a:p>
            <a:r>
              <a:rPr lang="es-CO" dirty="0">
                <a:solidFill>
                  <a:schemeClr val="dk1"/>
                </a:solidFill>
                <a:latin typeface="Dosis Medium"/>
              </a:rPr>
              <a:t>					                                          Mateo 12:35-37</a:t>
            </a:r>
            <a:endParaRPr lang="es-CO" dirty="0">
              <a:solidFill>
                <a:schemeClr val="dk1"/>
              </a:solidFill>
              <a:latin typeface="Dosis Medium"/>
              <a:sym typeface="Dosis Medium"/>
            </a:endParaRPr>
          </a:p>
        </p:txBody>
      </p:sp>
      <p:sp>
        <p:nvSpPr>
          <p:cNvPr id="4" name="Rectángulo 3">
            <a:extLst>
              <a:ext uri="{FF2B5EF4-FFF2-40B4-BE49-F238E27FC236}">
                <a16:creationId xmlns:a16="http://schemas.microsoft.com/office/drawing/2014/main" id="{0ADF0CBF-2EF5-3EAF-699A-D8D730131A42}"/>
              </a:ext>
            </a:extLst>
          </p:cNvPr>
          <p:cNvSpPr/>
          <p:nvPr/>
        </p:nvSpPr>
        <p:spPr>
          <a:xfrm>
            <a:off x="0" y="0"/>
            <a:ext cx="12192000" cy="1231567"/>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s-MX" sz="2400" b="1" i="0" dirty="0">
                <a:solidFill>
                  <a:srgbClr val="2C3E50"/>
                </a:solidFill>
                <a:effectLst/>
                <a:latin typeface="+mj-lt"/>
              </a:rPr>
              <a:t>El Taller de la Familia</a:t>
            </a:r>
          </a:p>
          <a:p>
            <a:pPr algn="ctr">
              <a:buNone/>
            </a:pPr>
            <a:r>
              <a:rPr lang="es-MX" dirty="0">
                <a:solidFill>
                  <a:schemeClr val="bg1">
                    <a:lumMod val="50000"/>
                  </a:schemeClr>
                </a:solidFill>
                <a:latin typeface="+mj-lt"/>
              </a:rPr>
              <a:t>Para construir el hogar</a:t>
            </a:r>
            <a:endParaRPr lang="es-MX" i="0" dirty="0">
              <a:solidFill>
                <a:schemeClr val="bg1">
                  <a:lumMod val="50000"/>
                </a:schemeClr>
              </a:solidFill>
              <a:effectLst/>
              <a:latin typeface="+mj-lt"/>
            </a:endParaRPr>
          </a:p>
        </p:txBody>
      </p:sp>
      <p:pic>
        <p:nvPicPr>
          <p:cNvPr id="6" name="Imagen 5" descr="Una torre con un reloj en lo alto de una casa&#10;&#10;El contenido generado por IA puede ser incorrecto.">
            <a:extLst>
              <a:ext uri="{FF2B5EF4-FFF2-40B4-BE49-F238E27FC236}">
                <a16:creationId xmlns:a16="http://schemas.microsoft.com/office/drawing/2014/main" id="{38223CBD-9EF9-EE8B-DC9F-2D40DBE61D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426" y="225502"/>
            <a:ext cx="1216976" cy="811316"/>
          </a:xfrm>
          <a:prstGeom prst="rect">
            <a:avLst/>
          </a:prstGeom>
          <a:effectLst>
            <a:outerShdw blurRad="50800" dist="38100" dir="2700000" algn="tl" rotWithShape="0">
              <a:prstClr val="black">
                <a:alpha val="40000"/>
              </a:prstClr>
            </a:outerShdw>
          </a:effectLst>
        </p:spPr>
      </p:pic>
      <p:pic>
        <p:nvPicPr>
          <p:cNvPr id="7" name="Picture 3" descr="Logotipo&#10;&#10;Descripción generada automáticamente">
            <a:extLst>
              <a:ext uri="{FF2B5EF4-FFF2-40B4-BE49-F238E27FC236}">
                <a16:creationId xmlns:a16="http://schemas.microsoft.com/office/drawing/2014/main" id="{99572BE7-5898-97CD-628C-E82A7B1B4F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7891" y="5864498"/>
            <a:ext cx="896217" cy="900096"/>
          </a:xfrm>
          <a:prstGeom prst="rect">
            <a:avLst/>
          </a:prstGeom>
        </p:spPr>
      </p:pic>
      <p:cxnSp>
        <p:nvCxnSpPr>
          <p:cNvPr id="12" name="Conector recto 11">
            <a:extLst>
              <a:ext uri="{FF2B5EF4-FFF2-40B4-BE49-F238E27FC236}">
                <a16:creationId xmlns:a16="http://schemas.microsoft.com/office/drawing/2014/main" id="{DE72D3D3-D040-6AE0-880B-A1D4931CE9AD}"/>
              </a:ext>
            </a:extLst>
          </p:cNvPr>
          <p:cNvCxnSpPr/>
          <p:nvPr/>
        </p:nvCxnSpPr>
        <p:spPr>
          <a:xfrm>
            <a:off x="1477603" y="1871512"/>
            <a:ext cx="9252155" cy="0"/>
          </a:xfrm>
          <a:prstGeom prst="line">
            <a:avLst/>
          </a:prstGeom>
          <a:ln cmpd="thinThick"/>
        </p:spPr>
        <p:style>
          <a:lnRef idx="2">
            <a:schemeClr val="accent4"/>
          </a:lnRef>
          <a:fillRef idx="0">
            <a:schemeClr val="accent4"/>
          </a:fillRef>
          <a:effectRef idx="1">
            <a:schemeClr val="accent4"/>
          </a:effectRef>
          <a:fontRef idx="minor">
            <a:schemeClr val="tx1"/>
          </a:fontRef>
        </p:style>
      </p:cxnSp>
      <p:pic>
        <p:nvPicPr>
          <p:cNvPr id="3" name="Imagen 2" descr="Logotipo&#10;&#10;El contenido generado por IA puede ser incorrecto.">
            <a:extLst>
              <a:ext uri="{FF2B5EF4-FFF2-40B4-BE49-F238E27FC236}">
                <a16:creationId xmlns:a16="http://schemas.microsoft.com/office/drawing/2014/main" id="{01566D67-F082-4B6D-6E29-FE3212B262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3200" y="120135"/>
            <a:ext cx="1150374" cy="1046901"/>
          </a:xfrm>
          <a:prstGeom prst="rect">
            <a:avLst/>
          </a:prstGeom>
        </p:spPr>
      </p:pic>
      <p:sp>
        <p:nvSpPr>
          <p:cNvPr id="5" name="CuadroTexto 4">
            <a:extLst>
              <a:ext uri="{FF2B5EF4-FFF2-40B4-BE49-F238E27FC236}">
                <a16:creationId xmlns:a16="http://schemas.microsoft.com/office/drawing/2014/main" id="{37D31D80-EE8E-A10D-C600-00338DC1BF30}"/>
              </a:ext>
            </a:extLst>
          </p:cNvPr>
          <p:cNvSpPr txBox="1"/>
          <p:nvPr/>
        </p:nvSpPr>
        <p:spPr>
          <a:xfrm>
            <a:off x="4831501" y="1457069"/>
            <a:ext cx="6106886" cy="461665"/>
          </a:xfrm>
          <a:prstGeom prst="rect">
            <a:avLst/>
          </a:prstGeom>
          <a:noFill/>
        </p:spPr>
        <p:txBody>
          <a:bodyPr wrap="square">
            <a:spAutoFit/>
          </a:bodyPr>
          <a:lstStyle/>
          <a:p>
            <a:r>
              <a:rPr lang="en" sz="2400" b="1" dirty="0"/>
              <a:t>FUNDAMENTOS</a:t>
            </a:r>
            <a:endParaRPr lang="es-CO" sz="2400" b="1" dirty="0"/>
          </a:p>
        </p:txBody>
      </p:sp>
      <p:sp>
        <p:nvSpPr>
          <p:cNvPr id="11" name="CuadroTexto 10">
            <a:extLst>
              <a:ext uri="{FF2B5EF4-FFF2-40B4-BE49-F238E27FC236}">
                <a16:creationId xmlns:a16="http://schemas.microsoft.com/office/drawing/2014/main" id="{FA5F1AB4-F27B-1493-4F45-D88D98591D01}"/>
              </a:ext>
            </a:extLst>
          </p:cNvPr>
          <p:cNvSpPr txBox="1"/>
          <p:nvPr/>
        </p:nvSpPr>
        <p:spPr>
          <a:xfrm>
            <a:off x="1958922" y="2435146"/>
            <a:ext cx="8404278" cy="646331"/>
          </a:xfrm>
          <a:prstGeom prst="rect">
            <a:avLst/>
          </a:prstGeom>
          <a:noFill/>
        </p:spPr>
        <p:txBody>
          <a:bodyPr wrap="square">
            <a:spAutoFit/>
          </a:bodyPr>
          <a:lstStyle/>
          <a:p>
            <a:pPr algn="ctr"/>
            <a:r>
              <a:rPr lang="es-MX" b="1" dirty="0">
                <a:solidFill>
                  <a:srgbClr val="201F27"/>
                </a:solidFill>
                <a:latin typeface="Poppins" panose="00000500000000000000" pitchFamily="2" charset="0"/>
              </a:rPr>
              <a:t>El poder de la comunicación es grande y tiene un gran impacto en la relación matrimonial.</a:t>
            </a:r>
          </a:p>
        </p:txBody>
      </p:sp>
      <p:sp>
        <p:nvSpPr>
          <p:cNvPr id="16" name="CuadroTexto 15">
            <a:extLst>
              <a:ext uri="{FF2B5EF4-FFF2-40B4-BE49-F238E27FC236}">
                <a16:creationId xmlns:a16="http://schemas.microsoft.com/office/drawing/2014/main" id="{C45DF0DA-BBD9-615C-0F64-EC5C1FEFA1D4}"/>
              </a:ext>
            </a:extLst>
          </p:cNvPr>
          <p:cNvSpPr txBox="1"/>
          <p:nvPr/>
        </p:nvSpPr>
        <p:spPr>
          <a:xfrm>
            <a:off x="1018849" y="2319443"/>
            <a:ext cx="1023257" cy="923330"/>
          </a:xfrm>
          <a:prstGeom prst="rect">
            <a:avLst/>
          </a:prstGeom>
          <a:noFill/>
        </p:spPr>
        <p:txBody>
          <a:bodyPr wrap="square" rtlCol="0">
            <a:spAutoFit/>
          </a:bodyPr>
          <a:lstStyle/>
          <a:p>
            <a:r>
              <a:rPr lang="es-CO" sz="5400" dirty="0">
                <a:solidFill>
                  <a:schemeClr val="accent4"/>
                </a:solidFill>
                <a:latin typeface="Cinzel Black" panose="00000A00000000000000" pitchFamily="2" charset="0"/>
              </a:rPr>
              <a:t>01</a:t>
            </a:r>
          </a:p>
        </p:txBody>
      </p:sp>
    </p:spTree>
    <p:extLst>
      <p:ext uri="{BB962C8B-B14F-4D97-AF65-F5344CB8AC3E}">
        <p14:creationId xmlns:p14="http://schemas.microsoft.com/office/powerpoint/2010/main" val="3289564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1000">
              <a:schemeClr val="accent1">
                <a:lumMod val="45000"/>
                <a:lumOff val="55000"/>
              </a:schemeClr>
            </a:gs>
            <a:gs pos="100000">
              <a:schemeClr val="accent1">
                <a:lumMod val="45000"/>
                <a:lumOff val="55000"/>
              </a:schemeClr>
            </a:gs>
          </a:gsLst>
          <a:lin ang="5400000" scaled="1"/>
        </a:gradFill>
        <a:effectLst/>
      </p:bgPr>
    </p:bg>
    <p:spTree>
      <p:nvGrpSpPr>
        <p:cNvPr id="1" name="">
          <a:extLst>
            <a:ext uri="{FF2B5EF4-FFF2-40B4-BE49-F238E27FC236}">
              <a16:creationId xmlns:a16="http://schemas.microsoft.com/office/drawing/2014/main" id="{D7D376FA-3553-CE77-DC74-9C96CC88BEEA}"/>
            </a:ext>
          </a:extLst>
        </p:cNvPr>
        <p:cNvGrpSpPr/>
        <p:nvPr/>
      </p:nvGrpSpPr>
      <p:grpSpPr>
        <a:xfrm>
          <a:off x="0" y="0"/>
          <a:ext cx="0" cy="0"/>
          <a:chOff x="0" y="0"/>
          <a:chExt cx="0" cy="0"/>
        </a:xfrm>
      </p:grpSpPr>
      <p:sp>
        <p:nvSpPr>
          <p:cNvPr id="10" name="Rectángulo: esquinas redondeadas 9">
            <a:extLst>
              <a:ext uri="{FF2B5EF4-FFF2-40B4-BE49-F238E27FC236}">
                <a16:creationId xmlns:a16="http://schemas.microsoft.com/office/drawing/2014/main" id="{31A2A0B8-F7AA-529D-1023-2668D8BAA6A0}"/>
              </a:ext>
            </a:extLst>
          </p:cNvPr>
          <p:cNvSpPr/>
          <p:nvPr/>
        </p:nvSpPr>
        <p:spPr>
          <a:xfrm>
            <a:off x="678426" y="1457069"/>
            <a:ext cx="10835148" cy="5400931"/>
          </a:xfrm>
          <a:prstGeom prst="roundRect">
            <a:avLst>
              <a:gd name="adj" fmla="val 6350"/>
            </a:avLst>
          </a:prstGeom>
          <a:gradFill>
            <a:gsLst>
              <a:gs pos="78000">
                <a:schemeClr val="bg1">
                  <a:lumMod val="95000"/>
                </a:schemeClr>
              </a:gs>
              <a:gs pos="90000">
                <a:schemeClr val="accent1">
                  <a:lumMod val="45000"/>
                  <a:lumOff val="55000"/>
                </a:schemeClr>
              </a:gs>
              <a:gs pos="100000">
                <a:schemeClr val="accent1">
                  <a:lumMod val="45000"/>
                  <a:lumOff val="55000"/>
                </a:schemeClr>
              </a:gs>
            </a:gsLst>
            <a:lin ang="5400000" scaled="1"/>
          </a:gradFill>
          <a:ln>
            <a:solidFill>
              <a:schemeClr val="tx2">
                <a:lumMod val="25000"/>
                <a:lumOff val="75000"/>
              </a:schemeClr>
            </a:solid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s-CO" dirty="0"/>
          </a:p>
        </p:txBody>
      </p:sp>
      <p:sp>
        <p:nvSpPr>
          <p:cNvPr id="4" name="Rectángulo 3">
            <a:extLst>
              <a:ext uri="{FF2B5EF4-FFF2-40B4-BE49-F238E27FC236}">
                <a16:creationId xmlns:a16="http://schemas.microsoft.com/office/drawing/2014/main" id="{D18164D4-8356-E6C8-75BE-6ED20BDC8CFF}"/>
              </a:ext>
            </a:extLst>
          </p:cNvPr>
          <p:cNvSpPr/>
          <p:nvPr/>
        </p:nvSpPr>
        <p:spPr>
          <a:xfrm>
            <a:off x="0" y="0"/>
            <a:ext cx="12192000" cy="1231567"/>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s-MX" sz="2400" b="1" i="0" dirty="0">
                <a:solidFill>
                  <a:srgbClr val="2C3E50"/>
                </a:solidFill>
                <a:effectLst/>
                <a:latin typeface="+mj-lt"/>
              </a:rPr>
              <a:t>El Taller de la Familia</a:t>
            </a:r>
          </a:p>
          <a:p>
            <a:pPr algn="ctr">
              <a:buNone/>
            </a:pPr>
            <a:r>
              <a:rPr lang="es-MX" dirty="0">
                <a:solidFill>
                  <a:schemeClr val="bg1">
                    <a:lumMod val="50000"/>
                  </a:schemeClr>
                </a:solidFill>
                <a:latin typeface="+mj-lt"/>
              </a:rPr>
              <a:t>Para construir el hogar</a:t>
            </a:r>
            <a:endParaRPr lang="es-MX" i="0" dirty="0">
              <a:solidFill>
                <a:schemeClr val="bg1">
                  <a:lumMod val="50000"/>
                </a:schemeClr>
              </a:solidFill>
              <a:effectLst/>
              <a:latin typeface="+mj-lt"/>
            </a:endParaRPr>
          </a:p>
        </p:txBody>
      </p:sp>
      <p:pic>
        <p:nvPicPr>
          <p:cNvPr id="6" name="Imagen 5" descr="Una torre con un reloj en lo alto de una casa&#10;&#10;El contenido generado por IA puede ser incorrecto.">
            <a:extLst>
              <a:ext uri="{FF2B5EF4-FFF2-40B4-BE49-F238E27FC236}">
                <a16:creationId xmlns:a16="http://schemas.microsoft.com/office/drawing/2014/main" id="{2708FE50-C0B0-A0AC-BEDF-3BBBB90D8B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426" y="225502"/>
            <a:ext cx="1216976" cy="811316"/>
          </a:xfrm>
          <a:prstGeom prst="rect">
            <a:avLst/>
          </a:prstGeom>
          <a:effectLst>
            <a:outerShdw blurRad="50800" dist="38100" dir="2700000" algn="tl" rotWithShape="0">
              <a:prstClr val="black">
                <a:alpha val="40000"/>
              </a:prstClr>
            </a:outerShdw>
          </a:effectLst>
        </p:spPr>
      </p:pic>
      <p:pic>
        <p:nvPicPr>
          <p:cNvPr id="7" name="Picture 3" descr="Logotipo&#10;&#10;Descripción generada automáticamente">
            <a:extLst>
              <a:ext uri="{FF2B5EF4-FFF2-40B4-BE49-F238E27FC236}">
                <a16:creationId xmlns:a16="http://schemas.microsoft.com/office/drawing/2014/main" id="{2BA12F9B-DF3F-DB24-DD74-49F0ACEB1F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7891" y="5864498"/>
            <a:ext cx="896217" cy="900096"/>
          </a:xfrm>
          <a:prstGeom prst="rect">
            <a:avLst/>
          </a:prstGeom>
        </p:spPr>
      </p:pic>
      <p:cxnSp>
        <p:nvCxnSpPr>
          <p:cNvPr id="12" name="Conector recto 11">
            <a:extLst>
              <a:ext uri="{FF2B5EF4-FFF2-40B4-BE49-F238E27FC236}">
                <a16:creationId xmlns:a16="http://schemas.microsoft.com/office/drawing/2014/main" id="{3BC22C8D-CF64-CFD2-3BAE-56AB83620D95}"/>
              </a:ext>
            </a:extLst>
          </p:cNvPr>
          <p:cNvCxnSpPr/>
          <p:nvPr/>
        </p:nvCxnSpPr>
        <p:spPr>
          <a:xfrm>
            <a:off x="1477603" y="1871512"/>
            <a:ext cx="9252155" cy="0"/>
          </a:xfrm>
          <a:prstGeom prst="line">
            <a:avLst/>
          </a:prstGeom>
          <a:ln cmpd="thinThick"/>
        </p:spPr>
        <p:style>
          <a:lnRef idx="2">
            <a:schemeClr val="accent4"/>
          </a:lnRef>
          <a:fillRef idx="0">
            <a:schemeClr val="accent4"/>
          </a:fillRef>
          <a:effectRef idx="1">
            <a:schemeClr val="accent4"/>
          </a:effectRef>
          <a:fontRef idx="minor">
            <a:schemeClr val="tx1"/>
          </a:fontRef>
        </p:style>
      </p:cxnSp>
      <p:pic>
        <p:nvPicPr>
          <p:cNvPr id="3" name="Imagen 2" descr="Logotipo&#10;&#10;El contenido generado por IA puede ser incorrecto.">
            <a:extLst>
              <a:ext uri="{FF2B5EF4-FFF2-40B4-BE49-F238E27FC236}">
                <a16:creationId xmlns:a16="http://schemas.microsoft.com/office/drawing/2014/main" id="{06C9D3F4-E83F-1D94-05B0-029618F3B1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3200" y="120135"/>
            <a:ext cx="1150374" cy="1046901"/>
          </a:xfrm>
          <a:prstGeom prst="rect">
            <a:avLst/>
          </a:prstGeom>
        </p:spPr>
      </p:pic>
      <p:sp>
        <p:nvSpPr>
          <p:cNvPr id="15" name="CuadroTexto 14">
            <a:extLst>
              <a:ext uri="{FF2B5EF4-FFF2-40B4-BE49-F238E27FC236}">
                <a16:creationId xmlns:a16="http://schemas.microsoft.com/office/drawing/2014/main" id="{13367DDB-E99F-0A1C-485D-E08620AF0298}"/>
              </a:ext>
            </a:extLst>
          </p:cNvPr>
          <p:cNvSpPr txBox="1"/>
          <p:nvPr/>
        </p:nvSpPr>
        <p:spPr>
          <a:xfrm>
            <a:off x="1725386" y="2355519"/>
            <a:ext cx="6106886" cy="369332"/>
          </a:xfrm>
          <a:prstGeom prst="rect">
            <a:avLst/>
          </a:prstGeom>
          <a:noFill/>
        </p:spPr>
        <p:txBody>
          <a:bodyPr wrap="square">
            <a:spAutoFit/>
          </a:bodyPr>
          <a:lstStyle/>
          <a:p>
            <a:pPr algn="ctr"/>
            <a:r>
              <a:rPr lang="es-MX" b="1" dirty="0">
                <a:solidFill>
                  <a:srgbClr val="201F27"/>
                </a:solidFill>
                <a:latin typeface="Poppins" panose="00000500000000000000" pitchFamily="2" charset="0"/>
              </a:rPr>
              <a:t>Habla con palabras de bendición y edificación.</a:t>
            </a:r>
          </a:p>
        </p:txBody>
      </p:sp>
      <p:sp>
        <p:nvSpPr>
          <p:cNvPr id="17" name="CuadroTexto 16">
            <a:extLst>
              <a:ext uri="{FF2B5EF4-FFF2-40B4-BE49-F238E27FC236}">
                <a16:creationId xmlns:a16="http://schemas.microsoft.com/office/drawing/2014/main" id="{103C0475-6A1E-FF2E-8D34-DAE6721161E0}"/>
              </a:ext>
            </a:extLst>
          </p:cNvPr>
          <p:cNvSpPr txBox="1"/>
          <p:nvPr/>
        </p:nvSpPr>
        <p:spPr>
          <a:xfrm>
            <a:off x="1966176" y="2829372"/>
            <a:ext cx="6106886" cy="646331"/>
          </a:xfrm>
          <a:prstGeom prst="rect">
            <a:avLst/>
          </a:prstGeom>
          <a:noFill/>
        </p:spPr>
        <p:txBody>
          <a:bodyPr wrap="square">
            <a:spAutoFit/>
          </a:bodyPr>
          <a:lstStyle/>
          <a:p>
            <a:r>
              <a:rPr lang="es-MX" sz="1800" dirty="0">
                <a:solidFill>
                  <a:schemeClr val="dk1"/>
                </a:solidFill>
                <a:latin typeface="Dosis Medium"/>
                <a:sym typeface="Dosis Medium"/>
              </a:rPr>
              <a:t>Tus palabras deberán ser para animar y fortalecer a tu cónyuge y a todos  los que te rodeen</a:t>
            </a:r>
            <a:endParaRPr lang="es-CO" sz="1800" dirty="0">
              <a:solidFill>
                <a:schemeClr val="dk1"/>
              </a:solidFill>
              <a:latin typeface="Dosis Medium"/>
              <a:sym typeface="Dosis Medium"/>
            </a:endParaRPr>
          </a:p>
        </p:txBody>
      </p:sp>
      <p:sp>
        <p:nvSpPr>
          <p:cNvPr id="32" name="CuadroTexto 31">
            <a:extLst>
              <a:ext uri="{FF2B5EF4-FFF2-40B4-BE49-F238E27FC236}">
                <a16:creationId xmlns:a16="http://schemas.microsoft.com/office/drawing/2014/main" id="{D3DC980B-8986-DACA-D440-D30134F3221E}"/>
              </a:ext>
            </a:extLst>
          </p:cNvPr>
          <p:cNvSpPr txBox="1"/>
          <p:nvPr/>
        </p:nvSpPr>
        <p:spPr>
          <a:xfrm>
            <a:off x="805543" y="2319443"/>
            <a:ext cx="1236563" cy="923330"/>
          </a:xfrm>
          <a:prstGeom prst="rect">
            <a:avLst/>
          </a:prstGeom>
          <a:noFill/>
        </p:spPr>
        <p:txBody>
          <a:bodyPr wrap="square" rtlCol="0">
            <a:spAutoFit/>
          </a:bodyPr>
          <a:lstStyle/>
          <a:p>
            <a:r>
              <a:rPr lang="es-CO" sz="5400" dirty="0">
                <a:solidFill>
                  <a:schemeClr val="accent4"/>
                </a:solidFill>
                <a:latin typeface="Cinzel Black" panose="00000A00000000000000" pitchFamily="2" charset="0"/>
              </a:rPr>
              <a:t>02</a:t>
            </a:r>
          </a:p>
        </p:txBody>
      </p:sp>
      <p:sp>
        <p:nvSpPr>
          <p:cNvPr id="33" name="CuadroTexto 32">
            <a:extLst>
              <a:ext uri="{FF2B5EF4-FFF2-40B4-BE49-F238E27FC236}">
                <a16:creationId xmlns:a16="http://schemas.microsoft.com/office/drawing/2014/main" id="{57F1B817-54A9-E4C4-9813-1CD269A73AEF}"/>
              </a:ext>
            </a:extLst>
          </p:cNvPr>
          <p:cNvSpPr txBox="1"/>
          <p:nvPr/>
        </p:nvSpPr>
        <p:spPr>
          <a:xfrm>
            <a:off x="859321" y="3913977"/>
            <a:ext cx="1236563" cy="923330"/>
          </a:xfrm>
          <a:prstGeom prst="rect">
            <a:avLst/>
          </a:prstGeom>
          <a:noFill/>
        </p:spPr>
        <p:txBody>
          <a:bodyPr wrap="square" rtlCol="0">
            <a:spAutoFit/>
          </a:bodyPr>
          <a:lstStyle/>
          <a:p>
            <a:r>
              <a:rPr lang="es-CO" sz="5400" dirty="0">
                <a:solidFill>
                  <a:schemeClr val="accent4"/>
                </a:solidFill>
                <a:latin typeface="Cinzel Black" panose="00000A00000000000000" pitchFamily="2" charset="0"/>
              </a:rPr>
              <a:t>03</a:t>
            </a:r>
          </a:p>
        </p:txBody>
      </p:sp>
      <p:sp>
        <p:nvSpPr>
          <p:cNvPr id="34" name="CuadroTexto 33">
            <a:extLst>
              <a:ext uri="{FF2B5EF4-FFF2-40B4-BE49-F238E27FC236}">
                <a16:creationId xmlns:a16="http://schemas.microsoft.com/office/drawing/2014/main" id="{AD72F9D1-8C42-9ABB-388F-1D10D2DAD2E6}"/>
              </a:ext>
            </a:extLst>
          </p:cNvPr>
          <p:cNvSpPr txBox="1"/>
          <p:nvPr/>
        </p:nvSpPr>
        <p:spPr>
          <a:xfrm>
            <a:off x="1966176" y="3998698"/>
            <a:ext cx="6633538" cy="646331"/>
          </a:xfrm>
          <a:prstGeom prst="rect">
            <a:avLst/>
          </a:prstGeom>
          <a:noFill/>
        </p:spPr>
        <p:txBody>
          <a:bodyPr wrap="square">
            <a:spAutoFit/>
          </a:bodyPr>
          <a:lstStyle/>
          <a:p>
            <a:r>
              <a:rPr lang="es-MX" b="1" dirty="0">
                <a:solidFill>
                  <a:srgbClr val="201F27"/>
                </a:solidFill>
                <a:latin typeface="Poppins" panose="00000500000000000000" pitchFamily="2" charset="0"/>
                <a:sym typeface="Dosis Medium"/>
              </a:rPr>
              <a:t>El escuchar con atención es uno de los componentes más importantes de la comunicación</a:t>
            </a:r>
            <a:endParaRPr lang="es-CO" b="1" dirty="0">
              <a:solidFill>
                <a:srgbClr val="201F27"/>
              </a:solidFill>
              <a:latin typeface="Poppins" panose="00000500000000000000" pitchFamily="2" charset="0"/>
              <a:sym typeface="Dosis Medium"/>
            </a:endParaRPr>
          </a:p>
        </p:txBody>
      </p:sp>
      <p:sp>
        <p:nvSpPr>
          <p:cNvPr id="35" name="CuadroTexto 34">
            <a:extLst>
              <a:ext uri="{FF2B5EF4-FFF2-40B4-BE49-F238E27FC236}">
                <a16:creationId xmlns:a16="http://schemas.microsoft.com/office/drawing/2014/main" id="{8E48B866-E79D-3947-E584-CE1280700014}"/>
              </a:ext>
            </a:extLst>
          </p:cNvPr>
          <p:cNvSpPr txBox="1"/>
          <p:nvPr/>
        </p:nvSpPr>
        <p:spPr>
          <a:xfrm>
            <a:off x="1895402" y="4837307"/>
            <a:ext cx="5270046" cy="584775"/>
          </a:xfrm>
          <a:prstGeom prst="rect">
            <a:avLst/>
          </a:prstGeom>
          <a:noFill/>
        </p:spPr>
        <p:txBody>
          <a:bodyPr wrap="square">
            <a:spAutoFit/>
          </a:bodyPr>
          <a:lstStyle/>
          <a:p>
            <a:r>
              <a:rPr lang="es-MX" sz="1600" dirty="0">
                <a:solidFill>
                  <a:schemeClr val="dk1"/>
                </a:solidFill>
                <a:latin typeface="Dosis Medium"/>
              </a:rPr>
              <a:t>A la medida que te esfuerzas por escuchar y entender a tu cónyuge, le estás comunicando respeto, honra y amor</a:t>
            </a:r>
            <a:endParaRPr lang="es-CO" sz="1600" dirty="0">
              <a:solidFill>
                <a:schemeClr val="dk1"/>
              </a:solidFill>
              <a:latin typeface="Dosis Medium"/>
            </a:endParaRPr>
          </a:p>
        </p:txBody>
      </p:sp>
      <p:pic>
        <p:nvPicPr>
          <p:cNvPr id="40" name="Imagen 39">
            <a:extLst>
              <a:ext uri="{FF2B5EF4-FFF2-40B4-BE49-F238E27FC236}">
                <a16:creationId xmlns:a16="http://schemas.microsoft.com/office/drawing/2014/main" id="{FB54546A-3865-F791-85D1-4041A4AD15FA}"/>
              </a:ext>
            </a:extLst>
          </p:cNvPr>
          <p:cNvPicPr>
            <a:picLocks noChangeAspect="1"/>
          </p:cNvPicPr>
          <p:nvPr/>
        </p:nvPicPr>
        <p:blipFill>
          <a:blip r:embed="rId5"/>
          <a:stretch>
            <a:fillRect/>
          </a:stretch>
        </p:blipFill>
        <p:spPr>
          <a:xfrm>
            <a:off x="8453198" y="2550113"/>
            <a:ext cx="2727728" cy="2727728"/>
          </a:xfrm>
          <a:prstGeom prst="rect">
            <a:avLst/>
          </a:prstGeom>
        </p:spPr>
      </p:pic>
    </p:spTree>
    <p:extLst>
      <p:ext uri="{BB962C8B-B14F-4D97-AF65-F5344CB8AC3E}">
        <p14:creationId xmlns:p14="http://schemas.microsoft.com/office/powerpoint/2010/main" val="1936006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1000">
              <a:schemeClr val="accent1">
                <a:lumMod val="45000"/>
                <a:lumOff val="55000"/>
              </a:schemeClr>
            </a:gs>
            <a:gs pos="100000">
              <a:schemeClr val="accent1">
                <a:lumMod val="45000"/>
                <a:lumOff val="55000"/>
              </a:schemeClr>
            </a:gs>
          </a:gsLst>
          <a:lin ang="5400000" scaled="1"/>
        </a:gradFill>
        <a:effectLst/>
      </p:bgPr>
    </p:bg>
    <p:spTree>
      <p:nvGrpSpPr>
        <p:cNvPr id="1" name="">
          <a:extLst>
            <a:ext uri="{FF2B5EF4-FFF2-40B4-BE49-F238E27FC236}">
              <a16:creationId xmlns:a16="http://schemas.microsoft.com/office/drawing/2014/main" id="{7DFC1D4D-B469-0DCC-B98A-0E9542BB5CBE}"/>
            </a:ext>
          </a:extLst>
        </p:cNvPr>
        <p:cNvGrpSpPr/>
        <p:nvPr/>
      </p:nvGrpSpPr>
      <p:grpSpPr>
        <a:xfrm>
          <a:off x="0" y="0"/>
          <a:ext cx="0" cy="0"/>
          <a:chOff x="0" y="0"/>
          <a:chExt cx="0" cy="0"/>
        </a:xfrm>
      </p:grpSpPr>
      <p:sp>
        <p:nvSpPr>
          <p:cNvPr id="10" name="Rectángulo: esquinas redondeadas 9">
            <a:extLst>
              <a:ext uri="{FF2B5EF4-FFF2-40B4-BE49-F238E27FC236}">
                <a16:creationId xmlns:a16="http://schemas.microsoft.com/office/drawing/2014/main" id="{B3153779-F777-E3E9-7D04-3745C1D72C73}"/>
              </a:ext>
            </a:extLst>
          </p:cNvPr>
          <p:cNvSpPr/>
          <p:nvPr/>
        </p:nvSpPr>
        <p:spPr>
          <a:xfrm>
            <a:off x="678426" y="1457069"/>
            <a:ext cx="10835148" cy="5400931"/>
          </a:xfrm>
          <a:prstGeom prst="roundRect">
            <a:avLst>
              <a:gd name="adj" fmla="val 6350"/>
            </a:avLst>
          </a:prstGeom>
          <a:gradFill>
            <a:gsLst>
              <a:gs pos="78000">
                <a:schemeClr val="bg1">
                  <a:lumMod val="95000"/>
                </a:schemeClr>
              </a:gs>
              <a:gs pos="90000">
                <a:schemeClr val="accent1">
                  <a:lumMod val="45000"/>
                  <a:lumOff val="55000"/>
                </a:schemeClr>
              </a:gs>
              <a:gs pos="100000">
                <a:schemeClr val="accent1">
                  <a:lumMod val="45000"/>
                  <a:lumOff val="55000"/>
                </a:schemeClr>
              </a:gs>
            </a:gsLst>
            <a:lin ang="5400000" scaled="1"/>
          </a:gradFill>
          <a:ln>
            <a:solidFill>
              <a:schemeClr val="tx2">
                <a:lumMod val="25000"/>
                <a:lumOff val="75000"/>
              </a:schemeClr>
            </a:solid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s-CO"/>
          </a:p>
        </p:txBody>
      </p:sp>
      <p:sp>
        <p:nvSpPr>
          <p:cNvPr id="4" name="Rectángulo 3">
            <a:extLst>
              <a:ext uri="{FF2B5EF4-FFF2-40B4-BE49-F238E27FC236}">
                <a16:creationId xmlns:a16="http://schemas.microsoft.com/office/drawing/2014/main" id="{05EF55B9-8699-2B81-C97D-82B639076E50}"/>
              </a:ext>
            </a:extLst>
          </p:cNvPr>
          <p:cNvSpPr/>
          <p:nvPr/>
        </p:nvSpPr>
        <p:spPr>
          <a:xfrm>
            <a:off x="0" y="0"/>
            <a:ext cx="12192000" cy="1231567"/>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s-MX" sz="2400" b="1" i="0" dirty="0">
                <a:solidFill>
                  <a:srgbClr val="2C3E50"/>
                </a:solidFill>
                <a:effectLst/>
                <a:latin typeface="+mj-lt"/>
              </a:rPr>
              <a:t>El Taller de la Familia</a:t>
            </a:r>
          </a:p>
          <a:p>
            <a:pPr algn="ctr">
              <a:buNone/>
            </a:pPr>
            <a:r>
              <a:rPr lang="es-MX" dirty="0">
                <a:solidFill>
                  <a:schemeClr val="bg1">
                    <a:lumMod val="50000"/>
                  </a:schemeClr>
                </a:solidFill>
                <a:latin typeface="+mj-lt"/>
              </a:rPr>
              <a:t>Para construir el hogar</a:t>
            </a:r>
            <a:endParaRPr lang="es-MX" i="0" dirty="0">
              <a:solidFill>
                <a:schemeClr val="bg1">
                  <a:lumMod val="50000"/>
                </a:schemeClr>
              </a:solidFill>
              <a:effectLst/>
              <a:latin typeface="+mj-lt"/>
            </a:endParaRPr>
          </a:p>
        </p:txBody>
      </p:sp>
      <p:pic>
        <p:nvPicPr>
          <p:cNvPr id="6" name="Imagen 5" descr="Una torre con un reloj en lo alto de una casa&#10;&#10;El contenido generado por IA puede ser incorrecto.">
            <a:extLst>
              <a:ext uri="{FF2B5EF4-FFF2-40B4-BE49-F238E27FC236}">
                <a16:creationId xmlns:a16="http://schemas.microsoft.com/office/drawing/2014/main" id="{14F82DD7-90C7-C594-87CD-D467FD4E60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426" y="225502"/>
            <a:ext cx="1216976" cy="811316"/>
          </a:xfrm>
          <a:prstGeom prst="rect">
            <a:avLst/>
          </a:prstGeom>
          <a:effectLst>
            <a:outerShdw blurRad="50800" dist="38100" dir="2700000" algn="tl" rotWithShape="0">
              <a:prstClr val="black">
                <a:alpha val="40000"/>
              </a:prstClr>
            </a:outerShdw>
          </a:effectLst>
        </p:spPr>
      </p:pic>
      <p:pic>
        <p:nvPicPr>
          <p:cNvPr id="7" name="Picture 3" descr="Logotipo&#10;&#10;Descripción generada automáticamente">
            <a:extLst>
              <a:ext uri="{FF2B5EF4-FFF2-40B4-BE49-F238E27FC236}">
                <a16:creationId xmlns:a16="http://schemas.microsoft.com/office/drawing/2014/main" id="{F9DE4884-B478-86F3-FBD3-25BDDC21BF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7891" y="5864498"/>
            <a:ext cx="896217" cy="900096"/>
          </a:xfrm>
          <a:prstGeom prst="rect">
            <a:avLst/>
          </a:prstGeom>
        </p:spPr>
      </p:pic>
      <p:cxnSp>
        <p:nvCxnSpPr>
          <p:cNvPr id="12" name="Conector recto 11">
            <a:extLst>
              <a:ext uri="{FF2B5EF4-FFF2-40B4-BE49-F238E27FC236}">
                <a16:creationId xmlns:a16="http://schemas.microsoft.com/office/drawing/2014/main" id="{242F5B49-0535-889C-5AF7-65DF33914785}"/>
              </a:ext>
            </a:extLst>
          </p:cNvPr>
          <p:cNvCxnSpPr/>
          <p:nvPr/>
        </p:nvCxnSpPr>
        <p:spPr>
          <a:xfrm>
            <a:off x="1477603" y="1871512"/>
            <a:ext cx="9252155" cy="0"/>
          </a:xfrm>
          <a:prstGeom prst="line">
            <a:avLst/>
          </a:prstGeom>
          <a:ln cmpd="thinThick"/>
        </p:spPr>
        <p:style>
          <a:lnRef idx="2">
            <a:schemeClr val="accent4"/>
          </a:lnRef>
          <a:fillRef idx="0">
            <a:schemeClr val="accent4"/>
          </a:fillRef>
          <a:effectRef idx="1">
            <a:schemeClr val="accent4"/>
          </a:effectRef>
          <a:fontRef idx="minor">
            <a:schemeClr val="tx1"/>
          </a:fontRef>
        </p:style>
      </p:cxnSp>
      <p:pic>
        <p:nvPicPr>
          <p:cNvPr id="3" name="Imagen 2" descr="Logotipo&#10;&#10;El contenido generado por IA puede ser incorrecto.">
            <a:extLst>
              <a:ext uri="{FF2B5EF4-FFF2-40B4-BE49-F238E27FC236}">
                <a16:creationId xmlns:a16="http://schemas.microsoft.com/office/drawing/2014/main" id="{DA4D23FF-286B-C089-3FA9-B55DE3C272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3200" y="120135"/>
            <a:ext cx="1150374" cy="1046901"/>
          </a:xfrm>
          <a:prstGeom prst="rect">
            <a:avLst/>
          </a:prstGeom>
        </p:spPr>
      </p:pic>
      <p:sp>
        <p:nvSpPr>
          <p:cNvPr id="2" name="Google Shape;549;p37">
            <a:extLst>
              <a:ext uri="{FF2B5EF4-FFF2-40B4-BE49-F238E27FC236}">
                <a16:creationId xmlns:a16="http://schemas.microsoft.com/office/drawing/2014/main" id="{AED79891-536C-388F-DC75-5E5AA120A933}"/>
              </a:ext>
            </a:extLst>
          </p:cNvPr>
          <p:cNvSpPr txBox="1">
            <a:spLocks/>
          </p:cNvSpPr>
          <p:nvPr/>
        </p:nvSpPr>
        <p:spPr>
          <a:xfrm>
            <a:off x="1589444" y="2258462"/>
            <a:ext cx="9140314" cy="836069"/>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MX" sz="2000" b="1" dirty="0">
                <a:solidFill>
                  <a:srgbClr val="201F27"/>
                </a:solidFill>
                <a:latin typeface="Poppins" panose="00000500000000000000" pitchFamily="2" charset="0"/>
              </a:rPr>
              <a:t>Tus palabras tienen el poder tanto para edificar y bendecir como para herir y destruir</a:t>
            </a:r>
            <a:r>
              <a:rPr lang="es-MX" b="1" dirty="0">
                <a:solidFill>
                  <a:srgbClr val="201F27"/>
                </a:solidFill>
                <a:latin typeface="Poppins" panose="00000500000000000000" pitchFamily="2" charset="0"/>
              </a:rPr>
              <a:t>.</a:t>
            </a:r>
          </a:p>
        </p:txBody>
      </p:sp>
      <p:sp>
        <p:nvSpPr>
          <p:cNvPr id="5" name="CuadroTexto 4">
            <a:extLst>
              <a:ext uri="{FF2B5EF4-FFF2-40B4-BE49-F238E27FC236}">
                <a16:creationId xmlns:a16="http://schemas.microsoft.com/office/drawing/2014/main" id="{EF3A9257-D4A6-598F-3F34-1DA30340E0FA}"/>
              </a:ext>
            </a:extLst>
          </p:cNvPr>
          <p:cNvSpPr txBox="1"/>
          <p:nvPr/>
        </p:nvSpPr>
        <p:spPr>
          <a:xfrm>
            <a:off x="2021001" y="3895924"/>
            <a:ext cx="9140314" cy="646331"/>
          </a:xfrm>
          <a:prstGeom prst="rect">
            <a:avLst/>
          </a:prstGeom>
          <a:noFill/>
        </p:spPr>
        <p:txBody>
          <a:bodyPr wrap="square">
            <a:spAutoFit/>
          </a:bodyPr>
          <a:lstStyle/>
          <a:p>
            <a:r>
              <a:rPr lang="es-MX" b="1" dirty="0">
                <a:solidFill>
                  <a:srgbClr val="201F27"/>
                </a:solidFill>
                <a:latin typeface="Poppins" panose="00000500000000000000" pitchFamily="2" charset="0"/>
                <a:sym typeface="Dosis Medium"/>
              </a:rPr>
              <a:t>Haz que sea una prioridad el obtener una buena comunicación con tu cónyuge y dedica el tiempo que sea necesario para lograrla.</a:t>
            </a:r>
            <a:endParaRPr lang="es-CO" b="1" dirty="0">
              <a:solidFill>
                <a:srgbClr val="201F27"/>
              </a:solidFill>
              <a:latin typeface="Poppins" panose="00000500000000000000" pitchFamily="2" charset="0"/>
              <a:sym typeface="Dosis Medium"/>
            </a:endParaRPr>
          </a:p>
        </p:txBody>
      </p:sp>
      <p:sp>
        <p:nvSpPr>
          <p:cNvPr id="8" name="CuadroTexto 7">
            <a:extLst>
              <a:ext uri="{FF2B5EF4-FFF2-40B4-BE49-F238E27FC236}">
                <a16:creationId xmlns:a16="http://schemas.microsoft.com/office/drawing/2014/main" id="{C9B7A1F1-B922-9D0E-224E-7C71BE5EED43}"/>
              </a:ext>
            </a:extLst>
          </p:cNvPr>
          <p:cNvSpPr txBox="1"/>
          <p:nvPr/>
        </p:nvSpPr>
        <p:spPr>
          <a:xfrm>
            <a:off x="859321" y="3913977"/>
            <a:ext cx="1236563" cy="923330"/>
          </a:xfrm>
          <a:prstGeom prst="rect">
            <a:avLst/>
          </a:prstGeom>
          <a:noFill/>
        </p:spPr>
        <p:txBody>
          <a:bodyPr wrap="square" rtlCol="0">
            <a:spAutoFit/>
          </a:bodyPr>
          <a:lstStyle/>
          <a:p>
            <a:r>
              <a:rPr lang="es-CO" sz="5400" dirty="0">
                <a:solidFill>
                  <a:schemeClr val="accent4"/>
                </a:solidFill>
                <a:latin typeface="Cinzel Black" panose="00000A00000000000000" pitchFamily="2" charset="0"/>
              </a:rPr>
              <a:t>05</a:t>
            </a:r>
          </a:p>
        </p:txBody>
      </p:sp>
      <p:sp>
        <p:nvSpPr>
          <p:cNvPr id="9" name="CuadroTexto 8">
            <a:extLst>
              <a:ext uri="{FF2B5EF4-FFF2-40B4-BE49-F238E27FC236}">
                <a16:creationId xmlns:a16="http://schemas.microsoft.com/office/drawing/2014/main" id="{85E8A8DA-D84A-D5C1-031F-A2CC1BDBAAC1}"/>
              </a:ext>
            </a:extLst>
          </p:cNvPr>
          <p:cNvSpPr txBox="1"/>
          <p:nvPr/>
        </p:nvSpPr>
        <p:spPr>
          <a:xfrm>
            <a:off x="834543" y="2186312"/>
            <a:ext cx="1236563" cy="923330"/>
          </a:xfrm>
          <a:prstGeom prst="rect">
            <a:avLst/>
          </a:prstGeom>
          <a:noFill/>
        </p:spPr>
        <p:txBody>
          <a:bodyPr wrap="square" rtlCol="0">
            <a:spAutoFit/>
          </a:bodyPr>
          <a:lstStyle/>
          <a:p>
            <a:r>
              <a:rPr lang="es-CO" sz="5400" dirty="0">
                <a:solidFill>
                  <a:schemeClr val="accent4"/>
                </a:solidFill>
                <a:latin typeface="Cinzel Black" panose="00000A00000000000000" pitchFamily="2" charset="0"/>
              </a:rPr>
              <a:t>04</a:t>
            </a:r>
          </a:p>
        </p:txBody>
      </p:sp>
    </p:spTree>
    <p:extLst>
      <p:ext uri="{BB962C8B-B14F-4D97-AF65-F5344CB8AC3E}">
        <p14:creationId xmlns:p14="http://schemas.microsoft.com/office/powerpoint/2010/main" val="539451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1000">
              <a:schemeClr val="accent1">
                <a:lumMod val="45000"/>
                <a:lumOff val="55000"/>
              </a:schemeClr>
            </a:gs>
            <a:gs pos="100000">
              <a:schemeClr val="accent1">
                <a:lumMod val="45000"/>
                <a:lumOff val="55000"/>
              </a:schemeClr>
            </a:gs>
          </a:gsLst>
          <a:lin ang="5400000" scaled="1"/>
        </a:gradFill>
        <a:effectLst/>
      </p:bgPr>
    </p:bg>
    <p:spTree>
      <p:nvGrpSpPr>
        <p:cNvPr id="1" name="">
          <a:extLst>
            <a:ext uri="{FF2B5EF4-FFF2-40B4-BE49-F238E27FC236}">
              <a16:creationId xmlns:a16="http://schemas.microsoft.com/office/drawing/2014/main" id="{3E5C43DC-ED2E-CAA4-AA99-326389D23C0B}"/>
            </a:ext>
          </a:extLst>
        </p:cNvPr>
        <p:cNvGrpSpPr/>
        <p:nvPr/>
      </p:nvGrpSpPr>
      <p:grpSpPr>
        <a:xfrm>
          <a:off x="0" y="0"/>
          <a:ext cx="0" cy="0"/>
          <a:chOff x="0" y="0"/>
          <a:chExt cx="0" cy="0"/>
        </a:xfrm>
      </p:grpSpPr>
      <p:sp>
        <p:nvSpPr>
          <p:cNvPr id="10" name="Rectángulo: esquinas redondeadas 9">
            <a:extLst>
              <a:ext uri="{FF2B5EF4-FFF2-40B4-BE49-F238E27FC236}">
                <a16:creationId xmlns:a16="http://schemas.microsoft.com/office/drawing/2014/main" id="{344CDCC5-708C-D9EC-0309-B621EE5E6FF0}"/>
              </a:ext>
            </a:extLst>
          </p:cNvPr>
          <p:cNvSpPr/>
          <p:nvPr/>
        </p:nvSpPr>
        <p:spPr>
          <a:xfrm>
            <a:off x="678426" y="1457069"/>
            <a:ext cx="10835148" cy="5400931"/>
          </a:xfrm>
          <a:prstGeom prst="roundRect">
            <a:avLst>
              <a:gd name="adj" fmla="val 6350"/>
            </a:avLst>
          </a:prstGeom>
          <a:gradFill>
            <a:gsLst>
              <a:gs pos="78000">
                <a:schemeClr val="bg1">
                  <a:lumMod val="95000"/>
                </a:schemeClr>
              </a:gs>
              <a:gs pos="90000">
                <a:schemeClr val="accent1">
                  <a:lumMod val="45000"/>
                  <a:lumOff val="55000"/>
                </a:schemeClr>
              </a:gs>
              <a:gs pos="100000">
                <a:schemeClr val="accent1">
                  <a:lumMod val="45000"/>
                  <a:lumOff val="55000"/>
                </a:schemeClr>
              </a:gs>
            </a:gsLst>
            <a:lin ang="5400000" scaled="1"/>
          </a:gradFill>
          <a:ln>
            <a:solidFill>
              <a:schemeClr val="tx2">
                <a:lumMod val="25000"/>
                <a:lumOff val="75000"/>
              </a:schemeClr>
            </a:solid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s-CO"/>
          </a:p>
        </p:txBody>
      </p:sp>
      <p:sp>
        <p:nvSpPr>
          <p:cNvPr id="4" name="Rectángulo 3">
            <a:extLst>
              <a:ext uri="{FF2B5EF4-FFF2-40B4-BE49-F238E27FC236}">
                <a16:creationId xmlns:a16="http://schemas.microsoft.com/office/drawing/2014/main" id="{2EB212D5-27E5-EF46-D7CF-8C4BD21800E5}"/>
              </a:ext>
            </a:extLst>
          </p:cNvPr>
          <p:cNvSpPr/>
          <p:nvPr/>
        </p:nvSpPr>
        <p:spPr>
          <a:xfrm>
            <a:off x="0" y="0"/>
            <a:ext cx="12192000" cy="1231567"/>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s-MX" sz="2400" b="1" i="0" dirty="0">
                <a:solidFill>
                  <a:srgbClr val="2C3E50"/>
                </a:solidFill>
                <a:effectLst/>
                <a:latin typeface="+mj-lt"/>
              </a:rPr>
              <a:t>El Taller de la Familia</a:t>
            </a:r>
          </a:p>
          <a:p>
            <a:pPr algn="ctr">
              <a:buNone/>
            </a:pPr>
            <a:r>
              <a:rPr lang="es-MX" dirty="0">
                <a:solidFill>
                  <a:schemeClr val="bg1">
                    <a:lumMod val="50000"/>
                  </a:schemeClr>
                </a:solidFill>
                <a:latin typeface="+mj-lt"/>
              </a:rPr>
              <a:t>Para construir el hogar</a:t>
            </a:r>
            <a:endParaRPr lang="es-MX" i="0" dirty="0">
              <a:solidFill>
                <a:schemeClr val="bg1">
                  <a:lumMod val="50000"/>
                </a:schemeClr>
              </a:solidFill>
              <a:effectLst/>
              <a:latin typeface="+mj-lt"/>
            </a:endParaRPr>
          </a:p>
        </p:txBody>
      </p:sp>
      <p:pic>
        <p:nvPicPr>
          <p:cNvPr id="6" name="Imagen 5" descr="Una torre con un reloj en lo alto de una casa&#10;&#10;El contenido generado por IA puede ser incorrecto.">
            <a:extLst>
              <a:ext uri="{FF2B5EF4-FFF2-40B4-BE49-F238E27FC236}">
                <a16:creationId xmlns:a16="http://schemas.microsoft.com/office/drawing/2014/main" id="{6AC090CA-8A24-C276-5268-A25CF92C53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426" y="225502"/>
            <a:ext cx="1216976" cy="811316"/>
          </a:xfrm>
          <a:prstGeom prst="rect">
            <a:avLst/>
          </a:prstGeom>
          <a:effectLst>
            <a:outerShdw blurRad="50800" dist="38100" dir="2700000" algn="tl" rotWithShape="0">
              <a:prstClr val="black">
                <a:alpha val="40000"/>
              </a:prstClr>
            </a:outerShdw>
          </a:effectLst>
        </p:spPr>
      </p:pic>
      <p:pic>
        <p:nvPicPr>
          <p:cNvPr id="7" name="Picture 3" descr="Logotipo&#10;&#10;Descripción generada automáticamente">
            <a:extLst>
              <a:ext uri="{FF2B5EF4-FFF2-40B4-BE49-F238E27FC236}">
                <a16:creationId xmlns:a16="http://schemas.microsoft.com/office/drawing/2014/main" id="{AF9491BD-61DF-92B1-57D8-2D1B295B53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7891" y="5864498"/>
            <a:ext cx="896217" cy="900096"/>
          </a:xfrm>
          <a:prstGeom prst="rect">
            <a:avLst/>
          </a:prstGeom>
        </p:spPr>
      </p:pic>
      <p:cxnSp>
        <p:nvCxnSpPr>
          <p:cNvPr id="12" name="Conector recto 11">
            <a:extLst>
              <a:ext uri="{FF2B5EF4-FFF2-40B4-BE49-F238E27FC236}">
                <a16:creationId xmlns:a16="http://schemas.microsoft.com/office/drawing/2014/main" id="{D326DB63-0573-636F-DF85-86F40F168649}"/>
              </a:ext>
            </a:extLst>
          </p:cNvPr>
          <p:cNvCxnSpPr/>
          <p:nvPr/>
        </p:nvCxnSpPr>
        <p:spPr>
          <a:xfrm>
            <a:off x="1477603" y="1871512"/>
            <a:ext cx="9252155" cy="0"/>
          </a:xfrm>
          <a:prstGeom prst="line">
            <a:avLst/>
          </a:prstGeom>
          <a:ln cmpd="thinThick"/>
        </p:spPr>
        <p:style>
          <a:lnRef idx="2">
            <a:schemeClr val="accent4"/>
          </a:lnRef>
          <a:fillRef idx="0">
            <a:schemeClr val="accent4"/>
          </a:fillRef>
          <a:effectRef idx="1">
            <a:schemeClr val="accent4"/>
          </a:effectRef>
          <a:fontRef idx="minor">
            <a:schemeClr val="tx1"/>
          </a:fontRef>
        </p:style>
      </p:cxnSp>
      <p:pic>
        <p:nvPicPr>
          <p:cNvPr id="3" name="Imagen 2" descr="Logotipo&#10;&#10;El contenido generado por IA puede ser incorrecto.">
            <a:extLst>
              <a:ext uri="{FF2B5EF4-FFF2-40B4-BE49-F238E27FC236}">
                <a16:creationId xmlns:a16="http://schemas.microsoft.com/office/drawing/2014/main" id="{0BF0A21D-A54A-EEB3-D6E1-FEF65C3962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3200" y="120135"/>
            <a:ext cx="1150374" cy="1046901"/>
          </a:xfrm>
          <a:prstGeom prst="rect">
            <a:avLst/>
          </a:prstGeom>
        </p:spPr>
      </p:pic>
      <p:sp>
        <p:nvSpPr>
          <p:cNvPr id="2" name="Google Shape;549;p37">
            <a:extLst>
              <a:ext uri="{FF2B5EF4-FFF2-40B4-BE49-F238E27FC236}">
                <a16:creationId xmlns:a16="http://schemas.microsoft.com/office/drawing/2014/main" id="{2AE6E0C3-7103-E242-381F-E127F8362208}"/>
              </a:ext>
            </a:extLst>
          </p:cNvPr>
          <p:cNvSpPr txBox="1">
            <a:spLocks/>
          </p:cNvSpPr>
          <p:nvPr/>
        </p:nvSpPr>
        <p:spPr>
          <a:xfrm>
            <a:off x="1089535" y="2197241"/>
            <a:ext cx="7368210" cy="836069"/>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MX" sz="2400" b="1" dirty="0">
                <a:solidFill>
                  <a:srgbClr val="201F27"/>
                </a:solidFill>
                <a:latin typeface="Poppins" panose="00000500000000000000" pitchFamily="2" charset="0"/>
              </a:rPr>
              <a:t>Comunicarse con Dios juntos.</a:t>
            </a:r>
          </a:p>
        </p:txBody>
      </p:sp>
      <p:sp>
        <p:nvSpPr>
          <p:cNvPr id="5" name="CuadroTexto 4">
            <a:extLst>
              <a:ext uri="{FF2B5EF4-FFF2-40B4-BE49-F238E27FC236}">
                <a16:creationId xmlns:a16="http://schemas.microsoft.com/office/drawing/2014/main" id="{7E760AB4-82A8-C0E6-650B-8EA1BBC6AA3B}"/>
              </a:ext>
            </a:extLst>
          </p:cNvPr>
          <p:cNvSpPr txBox="1"/>
          <p:nvPr/>
        </p:nvSpPr>
        <p:spPr>
          <a:xfrm>
            <a:off x="2469109" y="3908866"/>
            <a:ext cx="7253780" cy="461665"/>
          </a:xfrm>
          <a:prstGeom prst="rect">
            <a:avLst/>
          </a:prstGeom>
          <a:noFill/>
        </p:spPr>
        <p:txBody>
          <a:bodyPr wrap="square">
            <a:spAutoFit/>
          </a:bodyPr>
          <a:lstStyle/>
          <a:p>
            <a:r>
              <a:rPr lang="es-MX" sz="2400" b="1" dirty="0">
                <a:solidFill>
                  <a:srgbClr val="201F27"/>
                </a:solidFill>
                <a:latin typeface="Poppins" panose="00000500000000000000" pitchFamily="2" charset="0"/>
                <a:sym typeface="Dosis Medium"/>
              </a:rPr>
              <a:t>Debemos hablar la verdad en amor</a:t>
            </a:r>
            <a:endParaRPr lang="es-CO" sz="2400" b="1" dirty="0">
              <a:solidFill>
                <a:srgbClr val="201F27"/>
              </a:solidFill>
              <a:latin typeface="Poppins" panose="00000500000000000000" pitchFamily="2" charset="0"/>
              <a:sym typeface="Dosis Medium"/>
            </a:endParaRPr>
          </a:p>
        </p:txBody>
      </p:sp>
      <p:sp>
        <p:nvSpPr>
          <p:cNvPr id="8" name="CuadroTexto 7">
            <a:extLst>
              <a:ext uri="{FF2B5EF4-FFF2-40B4-BE49-F238E27FC236}">
                <a16:creationId xmlns:a16="http://schemas.microsoft.com/office/drawing/2014/main" id="{A2457E2D-45AD-7CC0-6640-DE6D5E9C8C99}"/>
              </a:ext>
            </a:extLst>
          </p:cNvPr>
          <p:cNvSpPr txBox="1"/>
          <p:nvPr/>
        </p:nvSpPr>
        <p:spPr>
          <a:xfrm>
            <a:off x="834543" y="2186312"/>
            <a:ext cx="1236563" cy="923330"/>
          </a:xfrm>
          <a:prstGeom prst="rect">
            <a:avLst/>
          </a:prstGeom>
          <a:noFill/>
        </p:spPr>
        <p:txBody>
          <a:bodyPr wrap="square" rtlCol="0">
            <a:spAutoFit/>
          </a:bodyPr>
          <a:lstStyle/>
          <a:p>
            <a:r>
              <a:rPr lang="es-CO" sz="5400" dirty="0">
                <a:solidFill>
                  <a:schemeClr val="accent4"/>
                </a:solidFill>
                <a:latin typeface="Cinzel Black" panose="00000A00000000000000" pitchFamily="2" charset="0"/>
              </a:rPr>
              <a:t>05</a:t>
            </a:r>
          </a:p>
        </p:txBody>
      </p:sp>
      <p:sp>
        <p:nvSpPr>
          <p:cNvPr id="9" name="CuadroTexto 8">
            <a:extLst>
              <a:ext uri="{FF2B5EF4-FFF2-40B4-BE49-F238E27FC236}">
                <a16:creationId xmlns:a16="http://schemas.microsoft.com/office/drawing/2014/main" id="{31E58C5B-8C33-B4BB-75A8-88F33B7849E5}"/>
              </a:ext>
            </a:extLst>
          </p:cNvPr>
          <p:cNvSpPr txBox="1"/>
          <p:nvPr/>
        </p:nvSpPr>
        <p:spPr>
          <a:xfrm>
            <a:off x="834542" y="3838885"/>
            <a:ext cx="1236563" cy="923330"/>
          </a:xfrm>
          <a:prstGeom prst="rect">
            <a:avLst/>
          </a:prstGeom>
          <a:noFill/>
        </p:spPr>
        <p:txBody>
          <a:bodyPr wrap="square" rtlCol="0">
            <a:spAutoFit/>
          </a:bodyPr>
          <a:lstStyle/>
          <a:p>
            <a:r>
              <a:rPr lang="es-CO" sz="5400" dirty="0">
                <a:solidFill>
                  <a:schemeClr val="accent4"/>
                </a:solidFill>
                <a:latin typeface="Cinzel Black" panose="00000A00000000000000" pitchFamily="2" charset="0"/>
              </a:rPr>
              <a:t>06</a:t>
            </a:r>
          </a:p>
        </p:txBody>
      </p:sp>
      <p:pic>
        <p:nvPicPr>
          <p:cNvPr id="11" name="Picture 2" descr="Cosas de novios - Pido a Dios que nos proteja, que bendiga... | Facebook">
            <a:extLst>
              <a:ext uri="{FF2B5EF4-FFF2-40B4-BE49-F238E27FC236}">
                <a16:creationId xmlns:a16="http://schemas.microsoft.com/office/drawing/2014/main" id="{F88CA8A1-4437-87AA-06E2-9FD9B0776E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94479" y="2396281"/>
            <a:ext cx="2856820" cy="2856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889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1000">
              <a:schemeClr val="accent1">
                <a:lumMod val="45000"/>
                <a:lumOff val="55000"/>
              </a:schemeClr>
            </a:gs>
            <a:gs pos="100000">
              <a:schemeClr val="accent1">
                <a:lumMod val="45000"/>
                <a:lumOff val="55000"/>
              </a:schemeClr>
            </a:gs>
          </a:gsLst>
          <a:lin ang="5400000" scaled="1"/>
        </a:gradFill>
        <a:effectLst/>
      </p:bgPr>
    </p:bg>
    <p:spTree>
      <p:nvGrpSpPr>
        <p:cNvPr id="1" name="">
          <a:extLst>
            <a:ext uri="{FF2B5EF4-FFF2-40B4-BE49-F238E27FC236}">
              <a16:creationId xmlns:a16="http://schemas.microsoft.com/office/drawing/2014/main" id="{970C1D3C-A35F-6AF1-5573-C722B868643F}"/>
            </a:ext>
          </a:extLst>
        </p:cNvPr>
        <p:cNvGrpSpPr/>
        <p:nvPr/>
      </p:nvGrpSpPr>
      <p:grpSpPr>
        <a:xfrm>
          <a:off x="0" y="0"/>
          <a:ext cx="0" cy="0"/>
          <a:chOff x="0" y="0"/>
          <a:chExt cx="0" cy="0"/>
        </a:xfrm>
      </p:grpSpPr>
      <p:sp>
        <p:nvSpPr>
          <p:cNvPr id="10" name="Rectángulo: esquinas redondeadas 9">
            <a:extLst>
              <a:ext uri="{FF2B5EF4-FFF2-40B4-BE49-F238E27FC236}">
                <a16:creationId xmlns:a16="http://schemas.microsoft.com/office/drawing/2014/main" id="{1D2E9CBC-79D7-BFBE-1A9A-F3C22D687A4E}"/>
              </a:ext>
            </a:extLst>
          </p:cNvPr>
          <p:cNvSpPr/>
          <p:nvPr/>
        </p:nvSpPr>
        <p:spPr>
          <a:xfrm>
            <a:off x="678426" y="1457069"/>
            <a:ext cx="10835148" cy="5400931"/>
          </a:xfrm>
          <a:prstGeom prst="roundRect">
            <a:avLst>
              <a:gd name="adj" fmla="val 6350"/>
            </a:avLst>
          </a:prstGeom>
          <a:gradFill>
            <a:gsLst>
              <a:gs pos="78000">
                <a:schemeClr val="bg1">
                  <a:lumMod val="95000"/>
                </a:schemeClr>
              </a:gs>
              <a:gs pos="90000">
                <a:schemeClr val="accent1">
                  <a:lumMod val="45000"/>
                  <a:lumOff val="55000"/>
                </a:schemeClr>
              </a:gs>
              <a:gs pos="100000">
                <a:schemeClr val="accent1">
                  <a:lumMod val="45000"/>
                  <a:lumOff val="55000"/>
                </a:schemeClr>
              </a:gs>
            </a:gsLst>
            <a:lin ang="5400000" scaled="1"/>
          </a:gradFill>
          <a:ln>
            <a:solidFill>
              <a:schemeClr val="tx2">
                <a:lumMod val="25000"/>
                <a:lumOff val="75000"/>
              </a:schemeClr>
            </a:solid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s-CO"/>
          </a:p>
        </p:txBody>
      </p:sp>
      <p:sp>
        <p:nvSpPr>
          <p:cNvPr id="4" name="Rectángulo 3">
            <a:extLst>
              <a:ext uri="{FF2B5EF4-FFF2-40B4-BE49-F238E27FC236}">
                <a16:creationId xmlns:a16="http://schemas.microsoft.com/office/drawing/2014/main" id="{12DC8918-F91A-9454-344D-0E7808058C07}"/>
              </a:ext>
            </a:extLst>
          </p:cNvPr>
          <p:cNvSpPr/>
          <p:nvPr/>
        </p:nvSpPr>
        <p:spPr>
          <a:xfrm>
            <a:off x="0" y="0"/>
            <a:ext cx="12192000" cy="1231567"/>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s-MX" sz="2400" b="1" i="0" dirty="0">
                <a:solidFill>
                  <a:srgbClr val="2C3E50"/>
                </a:solidFill>
                <a:effectLst/>
                <a:latin typeface="+mj-lt"/>
              </a:rPr>
              <a:t>El Taller de la Familia</a:t>
            </a:r>
          </a:p>
          <a:p>
            <a:pPr algn="ctr">
              <a:buNone/>
            </a:pPr>
            <a:r>
              <a:rPr lang="es-MX" dirty="0">
                <a:solidFill>
                  <a:schemeClr val="bg1">
                    <a:lumMod val="50000"/>
                  </a:schemeClr>
                </a:solidFill>
                <a:latin typeface="+mj-lt"/>
              </a:rPr>
              <a:t>Para construir el hogar</a:t>
            </a:r>
            <a:endParaRPr lang="es-MX" i="0" dirty="0">
              <a:solidFill>
                <a:schemeClr val="bg1">
                  <a:lumMod val="50000"/>
                </a:schemeClr>
              </a:solidFill>
              <a:effectLst/>
              <a:latin typeface="+mj-lt"/>
            </a:endParaRPr>
          </a:p>
        </p:txBody>
      </p:sp>
      <p:pic>
        <p:nvPicPr>
          <p:cNvPr id="6" name="Imagen 5" descr="Una torre con un reloj en lo alto de una casa&#10;&#10;El contenido generado por IA puede ser incorrecto.">
            <a:extLst>
              <a:ext uri="{FF2B5EF4-FFF2-40B4-BE49-F238E27FC236}">
                <a16:creationId xmlns:a16="http://schemas.microsoft.com/office/drawing/2014/main" id="{4F8013E0-1460-0096-667B-FBEA926613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426" y="225502"/>
            <a:ext cx="1216976" cy="811316"/>
          </a:xfrm>
          <a:prstGeom prst="rect">
            <a:avLst/>
          </a:prstGeom>
          <a:effectLst>
            <a:outerShdw blurRad="50800" dist="38100" dir="2700000" algn="tl" rotWithShape="0">
              <a:prstClr val="black">
                <a:alpha val="40000"/>
              </a:prstClr>
            </a:outerShdw>
          </a:effectLst>
        </p:spPr>
      </p:pic>
      <p:pic>
        <p:nvPicPr>
          <p:cNvPr id="7" name="Picture 3" descr="Logotipo&#10;&#10;Descripción generada automáticamente">
            <a:extLst>
              <a:ext uri="{FF2B5EF4-FFF2-40B4-BE49-F238E27FC236}">
                <a16:creationId xmlns:a16="http://schemas.microsoft.com/office/drawing/2014/main" id="{ACDF6DF7-5C8A-E83D-290E-D509155686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7891" y="5864498"/>
            <a:ext cx="896217" cy="900096"/>
          </a:xfrm>
          <a:prstGeom prst="rect">
            <a:avLst/>
          </a:prstGeom>
        </p:spPr>
      </p:pic>
      <p:cxnSp>
        <p:nvCxnSpPr>
          <p:cNvPr id="12" name="Conector recto 11">
            <a:extLst>
              <a:ext uri="{FF2B5EF4-FFF2-40B4-BE49-F238E27FC236}">
                <a16:creationId xmlns:a16="http://schemas.microsoft.com/office/drawing/2014/main" id="{657E7285-F225-ACBC-D7A7-2CFA96059AEC}"/>
              </a:ext>
            </a:extLst>
          </p:cNvPr>
          <p:cNvCxnSpPr/>
          <p:nvPr/>
        </p:nvCxnSpPr>
        <p:spPr>
          <a:xfrm>
            <a:off x="1477603" y="1871512"/>
            <a:ext cx="9252155" cy="0"/>
          </a:xfrm>
          <a:prstGeom prst="line">
            <a:avLst/>
          </a:prstGeom>
          <a:ln cmpd="thinThick"/>
        </p:spPr>
        <p:style>
          <a:lnRef idx="2">
            <a:schemeClr val="accent4"/>
          </a:lnRef>
          <a:fillRef idx="0">
            <a:schemeClr val="accent4"/>
          </a:fillRef>
          <a:effectRef idx="1">
            <a:schemeClr val="accent4"/>
          </a:effectRef>
          <a:fontRef idx="minor">
            <a:schemeClr val="tx1"/>
          </a:fontRef>
        </p:style>
      </p:cxnSp>
      <p:pic>
        <p:nvPicPr>
          <p:cNvPr id="3" name="Imagen 2" descr="Logotipo&#10;&#10;El contenido generado por IA puede ser incorrecto.">
            <a:extLst>
              <a:ext uri="{FF2B5EF4-FFF2-40B4-BE49-F238E27FC236}">
                <a16:creationId xmlns:a16="http://schemas.microsoft.com/office/drawing/2014/main" id="{A1BAF575-551B-84B8-E475-2304F8E15E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3200" y="120135"/>
            <a:ext cx="1150374" cy="1046901"/>
          </a:xfrm>
          <a:prstGeom prst="rect">
            <a:avLst/>
          </a:prstGeom>
        </p:spPr>
      </p:pic>
      <p:sp>
        <p:nvSpPr>
          <p:cNvPr id="8" name="CuadroTexto 7">
            <a:extLst>
              <a:ext uri="{FF2B5EF4-FFF2-40B4-BE49-F238E27FC236}">
                <a16:creationId xmlns:a16="http://schemas.microsoft.com/office/drawing/2014/main" id="{B4BB2142-EFE4-AC65-BEE2-D1DF750FD0A5}"/>
              </a:ext>
            </a:extLst>
          </p:cNvPr>
          <p:cNvSpPr txBox="1"/>
          <p:nvPr/>
        </p:nvSpPr>
        <p:spPr>
          <a:xfrm>
            <a:off x="5199837" y="1502180"/>
            <a:ext cx="6106886" cy="461665"/>
          </a:xfrm>
          <a:prstGeom prst="rect">
            <a:avLst/>
          </a:prstGeom>
          <a:noFill/>
        </p:spPr>
        <p:txBody>
          <a:bodyPr wrap="square">
            <a:spAutoFit/>
          </a:bodyPr>
          <a:lstStyle/>
          <a:p>
            <a:r>
              <a:rPr lang="es-CO" sz="2400" b="1" dirty="0"/>
              <a:t>CONSEJOS</a:t>
            </a:r>
            <a:r>
              <a:rPr lang="es-CO" dirty="0"/>
              <a:t> </a:t>
            </a:r>
          </a:p>
        </p:txBody>
      </p:sp>
      <p:sp>
        <p:nvSpPr>
          <p:cNvPr id="11" name="CuadroTexto 10">
            <a:extLst>
              <a:ext uri="{FF2B5EF4-FFF2-40B4-BE49-F238E27FC236}">
                <a16:creationId xmlns:a16="http://schemas.microsoft.com/office/drawing/2014/main" id="{DED5F64E-3752-F84A-3DD4-113F8364C4A0}"/>
              </a:ext>
            </a:extLst>
          </p:cNvPr>
          <p:cNvSpPr txBox="1"/>
          <p:nvPr/>
        </p:nvSpPr>
        <p:spPr>
          <a:xfrm>
            <a:off x="3042557" y="3244334"/>
            <a:ext cx="6106886" cy="369332"/>
          </a:xfrm>
          <a:prstGeom prst="rect">
            <a:avLst/>
          </a:prstGeom>
          <a:noFill/>
        </p:spPr>
        <p:txBody>
          <a:bodyPr wrap="square">
            <a:spAutoFit/>
          </a:bodyPr>
          <a:lstStyle/>
          <a:p>
            <a:endParaRPr lang="es-CO" dirty="0"/>
          </a:p>
        </p:txBody>
      </p:sp>
      <p:sp>
        <p:nvSpPr>
          <p:cNvPr id="17" name="CuadroTexto 16">
            <a:extLst>
              <a:ext uri="{FF2B5EF4-FFF2-40B4-BE49-F238E27FC236}">
                <a16:creationId xmlns:a16="http://schemas.microsoft.com/office/drawing/2014/main" id="{E80A8B56-59F0-52FB-8145-A80107A7A99F}"/>
              </a:ext>
            </a:extLst>
          </p:cNvPr>
          <p:cNvSpPr txBox="1"/>
          <p:nvPr/>
        </p:nvSpPr>
        <p:spPr>
          <a:xfrm>
            <a:off x="1980568" y="4027301"/>
            <a:ext cx="6106886" cy="646331"/>
          </a:xfrm>
          <a:prstGeom prst="rect">
            <a:avLst/>
          </a:prstGeom>
          <a:noFill/>
        </p:spPr>
        <p:txBody>
          <a:bodyPr wrap="square">
            <a:spAutoFit/>
          </a:bodyPr>
          <a:lstStyle/>
          <a:p>
            <a:r>
              <a:rPr lang="es-MX" b="1" dirty="0">
                <a:solidFill>
                  <a:srgbClr val="201F27"/>
                </a:solidFill>
                <a:latin typeface="Poppins" panose="00000500000000000000" pitchFamily="2" charset="0"/>
              </a:rPr>
              <a:t>No culpes a tu cónyuge sin</a:t>
            </a:r>
          </a:p>
          <a:p>
            <a:r>
              <a:rPr lang="es-MX" b="1" dirty="0">
                <a:solidFill>
                  <a:srgbClr val="201F27"/>
                </a:solidFill>
                <a:latin typeface="Poppins" panose="00000500000000000000" pitchFamily="2" charset="0"/>
              </a:rPr>
              <a:t>Haberlo escuchado</a:t>
            </a:r>
          </a:p>
        </p:txBody>
      </p:sp>
      <p:sp>
        <p:nvSpPr>
          <p:cNvPr id="19" name="CuadroTexto 18">
            <a:extLst>
              <a:ext uri="{FF2B5EF4-FFF2-40B4-BE49-F238E27FC236}">
                <a16:creationId xmlns:a16="http://schemas.microsoft.com/office/drawing/2014/main" id="{E86F7228-C147-F693-7BAF-254FCA5A7801}"/>
              </a:ext>
            </a:extLst>
          </p:cNvPr>
          <p:cNvSpPr txBox="1"/>
          <p:nvPr/>
        </p:nvSpPr>
        <p:spPr>
          <a:xfrm>
            <a:off x="1814403" y="2484102"/>
            <a:ext cx="6106886" cy="923330"/>
          </a:xfrm>
          <a:prstGeom prst="rect">
            <a:avLst/>
          </a:prstGeom>
          <a:noFill/>
        </p:spPr>
        <p:txBody>
          <a:bodyPr wrap="square">
            <a:spAutoFit/>
          </a:bodyPr>
          <a:lstStyle/>
          <a:p>
            <a:r>
              <a:rPr lang="es-MX" b="1" dirty="0">
                <a:solidFill>
                  <a:srgbClr val="201F27"/>
                </a:solidFill>
                <a:latin typeface="Poppins" panose="00000500000000000000" pitchFamily="2" charset="0"/>
              </a:rPr>
              <a:t>No trates temas</a:t>
            </a:r>
          </a:p>
          <a:p>
            <a:r>
              <a:rPr lang="es-MX" b="1" dirty="0">
                <a:solidFill>
                  <a:srgbClr val="201F27"/>
                </a:solidFill>
                <a:latin typeface="Poppins" panose="00000500000000000000" pitchFamily="2" charset="0"/>
              </a:rPr>
              <a:t>Importantes durante </a:t>
            </a:r>
          </a:p>
          <a:p>
            <a:r>
              <a:rPr lang="es-MX" b="1" dirty="0">
                <a:solidFill>
                  <a:srgbClr val="201F27"/>
                </a:solidFill>
                <a:latin typeface="Poppins" panose="00000500000000000000" pitchFamily="2" charset="0"/>
              </a:rPr>
              <a:t>Momentos </a:t>
            </a:r>
            <a:r>
              <a:rPr lang="es-MX" b="1" dirty="0" err="1">
                <a:solidFill>
                  <a:srgbClr val="201F27"/>
                </a:solidFill>
                <a:latin typeface="Poppins" panose="00000500000000000000" pitchFamily="2" charset="0"/>
              </a:rPr>
              <a:t>tensionantes</a:t>
            </a:r>
            <a:endParaRPr lang="es-MX" b="1" dirty="0">
              <a:solidFill>
                <a:srgbClr val="201F27"/>
              </a:solidFill>
              <a:latin typeface="Poppins" panose="00000500000000000000" pitchFamily="2" charset="0"/>
            </a:endParaRPr>
          </a:p>
        </p:txBody>
      </p:sp>
      <p:sp>
        <p:nvSpPr>
          <p:cNvPr id="22" name="Subtítulo 4">
            <a:extLst>
              <a:ext uri="{FF2B5EF4-FFF2-40B4-BE49-F238E27FC236}">
                <a16:creationId xmlns:a16="http://schemas.microsoft.com/office/drawing/2014/main" id="{E1F03CDA-7C84-7D5F-927A-28AE889940E9}"/>
              </a:ext>
            </a:extLst>
          </p:cNvPr>
          <p:cNvSpPr txBox="1">
            <a:spLocks/>
          </p:cNvSpPr>
          <p:nvPr/>
        </p:nvSpPr>
        <p:spPr>
          <a:xfrm>
            <a:off x="7455383" y="2446908"/>
            <a:ext cx="5337263" cy="744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1pPr>
            <a:lvl2pPr marL="914400" marR="0" lvl="1"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2pPr>
            <a:lvl3pPr marL="1371600" marR="0" lvl="2"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3pPr>
            <a:lvl4pPr marL="1828800" marR="0" lvl="3"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4pPr>
            <a:lvl5pPr marL="2286000" marR="0" lvl="4"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5pPr>
            <a:lvl6pPr marL="2743200" marR="0" lvl="5"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6pPr>
            <a:lvl7pPr marL="3200400" marR="0" lvl="6"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7pPr>
            <a:lvl8pPr marL="3657600" marR="0" lvl="7"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8pPr>
            <a:lvl9pPr marL="4114800" marR="0" lvl="8"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9pPr>
          </a:lstStyle>
          <a:p>
            <a:r>
              <a:rPr lang="es-MX" sz="1800" b="1" dirty="0">
                <a:solidFill>
                  <a:srgbClr val="201F27"/>
                </a:solidFill>
                <a:latin typeface="Poppins" panose="00000500000000000000" pitchFamily="2" charset="0"/>
              </a:rPr>
              <a:t>Trata un solo asunto </a:t>
            </a:r>
          </a:p>
          <a:p>
            <a:r>
              <a:rPr lang="es-MX" sz="1800" b="1" dirty="0">
                <a:solidFill>
                  <a:srgbClr val="201F27"/>
                </a:solidFill>
                <a:latin typeface="Poppins" panose="00000500000000000000" pitchFamily="2" charset="0"/>
              </a:rPr>
              <a:t>A la vez</a:t>
            </a:r>
          </a:p>
          <a:p>
            <a:endParaRPr lang="es-CO" dirty="0"/>
          </a:p>
        </p:txBody>
      </p:sp>
      <p:sp>
        <p:nvSpPr>
          <p:cNvPr id="23" name="Subtítulo 4">
            <a:extLst>
              <a:ext uri="{FF2B5EF4-FFF2-40B4-BE49-F238E27FC236}">
                <a16:creationId xmlns:a16="http://schemas.microsoft.com/office/drawing/2014/main" id="{0B836870-84E4-A8E5-71CE-8B97E69B1896}"/>
              </a:ext>
            </a:extLst>
          </p:cNvPr>
          <p:cNvSpPr txBox="1">
            <a:spLocks noGrp="1"/>
          </p:cNvSpPr>
          <p:nvPr>
            <p:ph type="subTitle" idx="1"/>
          </p:nvPr>
        </p:nvSpPr>
        <p:spPr>
          <a:xfrm>
            <a:off x="7644008" y="3706242"/>
            <a:ext cx="4340225" cy="571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1pPr>
            <a:lvl2pPr marL="914400" marR="0" lvl="1"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2pPr>
            <a:lvl3pPr marL="1371600" marR="0" lvl="2"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3pPr>
            <a:lvl4pPr marL="1828800" marR="0" lvl="3"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4pPr>
            <a:lvl5pPr marL="2286000" marR="0" lvl="4"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5pPr>
            <a:lvl6pPr marL="2743200" marR="0" lvl="5"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6pPr>
            <a:lvl7pPr marL="3200400" marR="0" lvl="6"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7pPr>
            <a:lvl8pPr marL="3657600" marR="0" lvl="7"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8pPr>
            <a:lvl9pPr marL="4114800" marR="0" lvl="8"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9pPr>
          </a:lstStyle>
          <a:p>
            <a:r>
              <a:rPr lang="es-MX" sz="1800" b="1" dirty="0">
                <a:solidFill>
                  <a:srgbClr val="201F27"/>
                </a:solidFill>
                <a:latin typeface="Poppins" panose="00000500000000000000" pitchFamily="2" charset="0"/>
              </a:rPr>
              <a:t>No dejes problemas </a:t>
            </a:r>
          </a:p>
          <a:p>
            <a:r>
              <a:rPr lang="es-MX" sz="1800" b="1" dirty="0">
                <a:solidFill>
                  <a:srgbClr val="201F27"/>
                </a:solidFill>
                <a:latin typeface="Poppins" panose="00000500000000000000" pitchFamily="2" charset="0"/>
              </a:rPr>
              <a:t>Sin resolver </a:t>
            </a:r>
          </a:p>
          <a:p>
            <a:endParaRPr lang="es-CO" dirty="0"/>
          </a:p>
        </p:txBody>
      </p:sp>
      <p:sp>
        <p:nvSpPr>
          <p:cNvPr id="24" name="Flecha: a la derecha 23">
            <a:extLst>
              <a:ext uri="{FF2B5EF4-FFF2-40B4-BE49-F238E27FC236}">
                <a16:creationId xmlns:a16="http://schemas.microsoft.com/office/drawing/2014/main" id="{D92B483B-49A4-56B2-D5AA-6E6041CCEA2F}"/>
              </a:ext>
            </a:extLst>
          </p:cNvPr>
          <p:cNvSpPr/>
          <p:nvPr/>
        </p:nvSpPr>
        <p:spPr>
          <a:xfrm>
            <a:off x="816429" y="2548505"/>
            <a:ext cx="859971" cy="7507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5" name="Flecha: a la derecha 24">
            <a:extLst>
              <a:ext uri="{FF2B5EF4-FFF2-40B4-BE49-F238E27FC236}">
                <a16:creationId xmlns:a16="http://schemas.microsoft.com/office/drawing/2014/main" id="{36262169-051D-810B-D679-79356CA7BAF7}"/>
              </a:ext>
            </a:extLst>
          </p:cNvPr>
          <p:cNvSpPr/>
          <p:nvPr/>
        </p:nvSpPr>
        <p:spPr>
          <a:xfrm>
            <a:off x="816428" y="4027301"/>
            <a:ext cx="859971" cy="7507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 name="Flecha: a la derecha 25">
            <a:extLst>
              <a:ext uri="{FF2B5EF4-FFF2-40B4-BE49-F238E27FC236}">
                <a16:creationId xmlns:a16="http://schemas.microsoft.com/office/drawing/2014/main" id="{0C8CCF84-52FE-F937-43FA-33C30F5E2E30}"/>
              </a:ext>
            </a:extLst>
          </p:cNvPr>
          <p:cNvSpPr/>
          <p:nvPr/>
        </p:nvSpPr>
        <p:spPr>
          <a:xfrm>
            <a:off x="6784037" y="2478279"/>
            <a:ext cx="859971" cy="7507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Flecha: a la derecha 26">
            <a:extLst>
              <a:ext uri="{FF2B5EF4-FFF2-40B4-BE49-F238E27FC236}">
                <a16:creationId xmlns:a16="http://schemas.microsoft.com/office/drawing/2014/main" id="{1089A8DE-7DAA-3EE1-19FF-48A90660317E}"/>
              </a:ext>
            </a:extLst>
          </p:cNvPr>
          <p:cNvSpPr/>
          <p:nvPr/>
        </p:nvSpPr>
        <p:spPr>
          <a:xfrm>
            <a:off x="6784037" y="3768407"/>
            <a:ext cx="859971" cy="7507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90172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1000">
              <a:schemeClr val="accent1">
                <a:lumMod val="45000"/>
                <a:lumOff val="55000"/>
              </a:schemeClr>
            </a:gs>
            <a:gs pos="100000">
              <a:schemeClr val="accent1">
                <a:lumMod val="45000"/>
                <a:lumOff val="55000"/>
              </a:schemeClr>
            </a:gs>
          </a:gsLst>
          <a:lin ang="5400000" scaled="1"/>
        </a:gradFill>
        <a:effectLst/>
      </p:bgPr>
    </p:bg>
    <p:spTree>
      <p:nvGrpSpPr>
        <p:cNvPr id="1" name="">
          <a:extLst>
            <a:ext uri="{FF2B5EF4-FFF2-40B4-BE49-F238E27FC236}">
              <a16:creationId xmlns:a16="http://schemas.microsoft.com/office/drawing/2014/main" id="{CEB9EB6C-70E4-5EED-7354-FCBD1CDF927B}"/>
            </a:ext>
          </a:extLst>
        </p:cNvPr>
        <p:cNvGrpSpPr/>
        <p:nvPr/>
      </p:nvGrpSpPr>
      <p:grpSpPr>
        <a:xfrm>
          <a:off x="0" y="0"/>
          <a:ext cx="0" cy="0"/>
          <a:chOff x="0" y="0"/>
          <a:chExt cx="0" cy="0"/>
        </a:xfrm>
      </p:grpSpPr>
      <p:sp>
        <p:nvSpPr>
          <p:cNvPr id="10" name="Rectángulo: esquinas redondeadas 9">
            <a:extLst>
              <a:ext uri="{FF2B5EF4-FFF2-40B4-BE49-F238E27FC236}">
                <a16:creationId xmlns:a16="http://schemas.microsoft.com/office/drawing/2014/main" id="{0F0076E6-0020-A0C4-A8A0-509E2FB87A6B}"/>
              </a:ext>
            </a:extLst>
          </p:cNvPr>
          <p:cNvSpPr/>
          <p:nvPr/>
        </p:nvSpPr>
        <p:spPr>
          <a:xfrm>
            <a:off x="678426" y="1457069"/>
            <a:ext cx="10835148" cy="5400931"/>
          </a:xfrm>
          <a:prstGeom prst="roundRect">
            <a:avLst>
              <a:gd name="adj" fmla="val 6350"/>
            </a:avLst>
          </a:prstGeom>
          <a:gradFill>
            <a:gsLst>
              <a:gs pos="78000">
                <a:schemeClr val="bg1">
                  <a:lumMod val="95000"/>
                </a:schemeClr>
              </a:gs>
              <a:gs pos="90000">
                <a:schemeClr val="accent1">
                  <a:lumMod val="45000"/>
                  <a:lumOff val="55000"/>
                </a:schemeClr>
              </a:gs>
              <a:gs pos="100000">
                <a:schemeClr val="accent1">
                  <a:lumMod val="45000"/>
                  <a:lumOff val="55000"/>
                </a:schemeClr>
              </a:gs>
            </a:gsLst>
            <a:lin ang="5400000" scaled="1"/>
          </a:gradFill>
          <a:ln>
            <a:solidFill>
              <a:schemeClr val="tx2">
                <a:lumMod val="25000"/>
                <a:lumOff val="75000"/>
              </a:schemeClr>
            </a:solid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s-CO"/>
          </a:p>
        </p:txBody>
      </p:sp>
      <p:sp>
        <p:nvSpPr>
          <p:cNvPr id="4" name="Rectángulo 3">
            <a:extLst>
              <a:ext uri="{FF2B5EF4-FFF2-40B4-BE49-F238E27FC236}">
                <a16:creationId xmlns:a16="http://schemas.microsoft.com/office/drawing/2014/main" id="{CB0AC4C6-4C40-8022-D1BC-9DA8CDBD3A01}"/>
              </a:ext>
            </a:extLst>
          </p:cNvPr>
          <p:cNvSpPr/>
          <p:nvPr/>
        </p:nvSpPr>
        <p:spPr>
          <a:xfrm>
            <a:off x="0" y="0"/>
            <a:ext cx="12192000" cy="1231567"/>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s-MX" sz="2400" b="1" i="0" dirty="0">
                <a:solidFill>
                  <a:srgbClr val="2C3E50"/>
                </a:solidFill>
                <a:effectLst/>
                <a:latin typeface="+mj-lt"/>
              </a:rPr>
              <a:t>El Taller de la Familia</a:t>
            </a:r>
          </a:p>
          <a:p>
            <a:pPr algn="ctr">
              <a:buNone/>
            </a:pPr>
            <a:r>
              <a:rPr lang="es-MX" dirty="0">
                <a:solidFill>
                  <a:schemeClr val="bg1">
                    <a:lumMod val="50000"/>
                  </a:schemeClr>
                </a:solidFill>
                <a:latin typeface="+mj-lt"/>
              </a:rPr>
              <a:t>Para construir el hogar</a:t>
            </a:r>
            <a:endParaRPr lang="es-MX" i="0" dirty="0">
              <a:solidFill>
                <a:schemeClr val="bg1">
                  <a:lumMod val="50000"/>
                </a:schemeClr>
              </a:solidFill>
              <a:effectLst/>
              <a:latin typeface="+mj-lt"/>
            </a:endParaRPr>
          </a:p>
        </p:txBody>
      </p:sp>
      <p:pic>
        <p:nvPicPr>
          <p:cNvPr id="6" name="Imagen 5" descr="Una torre con un reloj en lo alto de una casa&#10;&#10;El contenido generado por IA puede ser incorrecto.">
            <a:extLst>
              <a:ext uri="{FF2B5EF4-FFF2-40B4-BE49-F238E27FC236}">
                <a16:creationId xmlns:a16="http://schemas.microsoft.com/office/drawing/2014/main" id="{36381546-B47E-B606-3E71-8CF57F91FD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426" y="225502"/>
            <a:ext cx="1216976" cy="811316"/>
          </a:xfrm>
          <a:prstGeom prst="rect">
            <a:avLst/>
          </a:prstGeom>
          <a:effectLst>
            <a:outerShdw blurRad="50800" dist="38100" dir="2700000" algn="tl" rotWithShape="0">
              <a:prstClr val="black">
                <a:alpha val="40000"/>
              </a:prstClr>
            </a:outerShdw>
          </a:effectLst>
        </p:spPr>
      </p:pic>
      <p:pic>
        <p:nvPicPr>
          <p:cNvPr id="7" name="Picture 3" descr="Logotipo&#10;&#10;Descripción generada automáticamente">
            <a:extLst>
              <a:ext uri="{FF2B5EF4-FFF2-40B4-BE49-F238E27FC236}">
                <a16:creationId xmlns:a16="http://schemas.microsoft.com/office/drawing/2014/main" id="{0BB56015-B771-C605-9788-F9361775A7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47891" y="5864498"/>
            <a:ext cx="896217" cy="900096"/>
          </a:xfrm>
          <a:prstGeom prst="rect">
            <a:avLst/>
          </a:prstGeom>
        </p:spPr>
      </p:pic>
      <p:cxnSp>
        <p:nvCxnSpPr>
          <p:cNvPr id="12" name="Conector recto 11">
            <a:extLst>
              <a:ext uri="{FF2B5EF4-FFF2-40B4-BE49-F238E27FC236}">
                <a16:creationId xmlns:a16="http://schemas.microsoft.com/office/drawing/2014/main" id="{4C5BC456-8382-6AA8-3516-D0D4D8CB0426}"/>
              </a:ext>
            </a:extLst>
          </p:cNvPr>
          <p:cNvCxnSpPr/>
          <p:nvPr/>
        </p:nvCxnSpPr>
        <p:spPr>
          <a:xfrm>
            <a:off x="1477603" y="1871512"/>
            <a:ext cx="9252155" cy="0"/>
          </a:xfrm>
          <a:prstGeom prst="line">
            <a:avLst/>
          </a:prstGeom>
          <a:ln cmpd="thinThick"/>
        </p:spPr>
        <p:style>
          <a:lnRef idx="2">
            <a:schemeClr val="accent4"/>
          </a:lnRef>
          <a:fillRef idx="0">
            <a:schemeClr val="accent4"/>
          </a:fillRef>
          <a:effectRef idx="1">
            <a:schemeClr val="accent4"/>
          </a:effectRef>
          <a:fontRef idx="minor">
            <a:schemeClr val="tx1"/>
          </a:fontRef>
        </p:style>
      </p:cxnSp>
      <p:pic>
        <p:nvPicPr>
          <p:cNvPr id="3" name="Imagen 2" descr="Logotipo&#10;&#10;El contenido generado por IA puede ser incorrecto.">
            <a:extLst>
              <a:ext uri="{FF2B5EF4-FFF2-40B4-BE49-F238E27FC236}">
                <a16:creationId xmlns:a16="http://schemas.microsoft.com/office/drawing/2014/main" id="{A5F3FBFC-2829-5C5E-73FD-A77E6ECC1E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63200" y="120135"/>
            <a:ext cx="1150374" cy="1046901"/>
          </a:xfrm>
          <a:prstGeom prst="rect">
            <a:avLst/>
          </a:prstGeom>
        </p:spPr>
      </p:pic>
      <p:pic>
        <p:nvPicPr>
          <p:cNvPr id="2" name="youtube_video_9phG4imKdA">
            <a:hlinkClick r:id="" action="ppaction://media"/>
            <a:extLst>
              <a:ext uri="{FF2B5EF4-FFF2-40B4-BE49-F238E27FC236}">
                <a16:creationId xmlns:a16="http://schemas.microsoft.com/office/drawing/2014/main" id="{E566EBD2-8E86-A506-92EA-5C3808D74B8D}"/>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341915" y="2081110"/>
            <a:ext cx="5844268" cy="3287400"/>
          </a:xfrm>
          <a:prstGeom prst="rect">
            <a:avLst/>
          </a:prstGeom>
        </p:spPr>
      </p:pic>
    </p:spTree>
    <p:extLst>
      <p:ext uri="{BB962C8B-B14F-4D97-AF65-F5344CB8AC3E}">
        <p14:creationId xmlns:p14="http://schemas.microsoft.com/office/powerpoint/2010/main" val="321127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5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1000">
              <a:schemeClr val="accent1">
                <a:lumMod val="45000"/>
                <a:lumOff val="55000"/>
              </a:schemeClr>
            </a:gs>
            <a:gs pos="100000">
              <a:schemeClr val="accent1">
                <a:lumMod val="45000"/>
                <a:lumOff val="55000"/>
              </a:schemeClr>
            </a:gs>
          </a:gsLst>
          <a:lin ang="5400000" scaled="1"/>
        </a:gradFill>
        <a:effectLst/>
      </p:bgPr>
    </p:bg>
    <p:spTree>
      <p:nvGrpSpPr>
        <p:cNvPr id="1" name="">
          <a:extLst>
            <a:ext uri="{FF2B5EF4-FFF2-40B4-BE49-F238E27FC236}">
              <a16:creationId xmlns:a16="http://schemas.microsoft.com/office/drawing/2014/main" id="{CEB9EB6C-70E4-5EED-7354-FCBD1CDF927B}"/>
            </a:ext>
          </a:extLst>
        </p:cNvPr>
        <p:cNvGrpSpPr/>
        <p:nvPr/>
      </p:nvGrpSpPr>
      <p:grpSpPr>
        <a:xfrm>
          <a:off x="0" y="0"/>
          <a:ext cx="0" cy="0"/>
          <a:chOff x="0" y="0"/>
          <a:chExt cx="0" cy="0"/>
        </a:xfrm>
      </p:grpSpPr>
      <p:sp>
        <p:nvSpPr>
          <p:cNvPr id="10" name="Rectángulo: esquinas redondeadas 9">
            <a:extLst>
              <a:ext uri="{FF2B5EF4-FFF2-40B4-BE49-F238E27FC236}">
                <a16:creationId xmlns:a16="http://schemas.microsoft.com/office/drawing/2014/main" id="{0F0076E6-0020-A0C4-A8A0-509E2FB87A6B}"/>
              </a:ext>
            </a:extLst>
          </p:cNvPr>
          <p:cNvSpPr/>
          <p:nvPr/>
        </p:nvSpPr>
        <p:spPr>
          <a:xfrm>
            <a:off x="678426" y="1457069"/>
            <a:ext cx="10835148" cy="5400931"/>
          </a:xfrm>
          <a:prstGeom prst="roundRect">
            <a:avLst>
              <a:gd name="adj" fmla="val 6350"/>
            </a:avLst>
          </a:prstGeom>
          <a:gradFill>
            <a:gsLst>
              <a:gs pos="78000">
                <a:schemeClr val="bg1">
                  <a:lumMod val="95000"/>
                </a:schemeClr>
              </a:gs>
              <a:gs pos="90000">
                <a:schemeClr val="accent1">
                  <a:lumMod val="45000"/>
                  <a:lumOff val="55000"/>
                </a:schemeClr>
              </a:gs>
              <a:gs pos="100000">
                <a:schemeClr val="accent1">
                  <a:lumMod val="45000"/>
                  <a:lumOff val="55000"/>
                </a:schemeClr>
              </a:gs>
            </a:gsLst>
            <a:lin ang="5400000" scaled="1"/>
          </a:gradFill>
          <a:ln>
            <a:solidFill>
              <a:schemeClr val="tx2">
                <a:lumMod val="25000"/>
                <a:lumOff val="75000"/>
              </a:schemeClr>
            </a:solid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s-CO"/>
          </a:p>
        </p:txBody>
      </p:sp>
      <p:sp>
        <p:nvSpPr>
          <p:cNvPr id="4" name="Rectángulo 3">
            <a:extLst>
              <a:ext uri="{FF2B5EF4-FFF2-40B4-BE49-F238E27FC236}">
                <a16:creationId xmlns:a16="http://schemas.microsoft.com/office/drawing/2014/main" id="{CB0AC4C6-4C40-8022-D1BC-9DA8CDBD3A01}"/>
              </a:ext>
            </a:extLst>
          </p:cNvPr>
          <p:cNvSpPr/>
          <p:nvPr/>
        </p:nvSpPr>
        <p:spPr>
          <a:xfrm>
            <a:off x="0" y="0"/>
            <a:ext cx="12192000" cy="1231567"/>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s-MX" sz="2400" b="1" i="0" dirty="0">
                <a:solidFill>
                  <a:srgbClr val="2C3E50"/>
                </a:solidFill>
                <a:effectLst/>
                <a:latin typeface="+mj-lt"/>
              </a:rPr>
              <a:t>El Taller de la Familia</a:t>
            </a:r>
          </a:p>
          <a:p>
            <a:pPr algn="ctr">
              <a:buNone/>
            </a:pPr>
            <a:r>
              <a:rPr lang="es-MX" dirty="0">
                <a:solidFill>
                  <a:schemeClr val="bg1">
                    <a:lumMod val="50000"/>
                  </a:schemeClr>
                </a:solidFill>
                <a:latin typeface="+mj-lt"/>
              </a:rPr>
              <a:t>Para construir el hogar</a:t>
            </a:r>
            <a:endParaRPr lang="es-MX" i="0" dirty="0">
              <a:solidFill>
                <a:schemeClr val="bg1">
                  <a:lumMod val="50000"/>
                </a:schemeClr>
              </a:solidFill>
              <a:effectLst/>
              <a:latin typeface="+mj-lt"/>
            </a:endParaRPr>
          </a:p>
        </p:txBody>
      </p:sp>
      <p:pic>
        <p:nvPicPr>
          <p:cNvPr id="6" name="Imagen 5" descr="Una torre con un reloj en lo alto de una casa&#10;&#10;El contenido generado por IA puede ser incorrecto.">
            <a:extLst>
              <a:ext uri="{FF2B5EF4-FFF2-40B4-BE49-F238E27FC236}">
                <a16:creationId xmlns:a16="http://schemas.microsoft.com/office/drawing/2014/main" id="{36381546-B47E-B606-3E71-8CF57F91FD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426" y="225502"/>
            <a:ext cx="1216976" cy="811316"/>
          </a:xfrm>
          <a:prstGeom prst="rect">
            <a:avLst/>
          </a:prstGeom>
          <a:effectLst>
            <a:outerShdw blurRad="50800" dist="38100" dir="2700000" algn="tl" rotWithShape="0">
              <a:prstClr val="black">
                <a:alpha val="40000"/>
              </a:prstClr>
            </a:outerShdw>
          </a:effectLst>
        </p:spPr>
      </p:pic>
      <p:pic>
        <p:nvPicPr>
          <p:cNvPr id="7" name="Picture 3" descr="Logotipo&#10;&#10;Descripción generada automáticamente">
            <a:extLst>
              <a:ext uri="{FF2B5EF4-FFF2-40B4-BE49-F238E27FC236}">
                <a16:creationId xmlns:a16="http://schemas.microsoft.com/office/drawing/2014/main" id="{0BB56015-B771-C605-9788-F9361775A7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7891" y="5864498"/>
            <a:ext cx="896217" cy="900096"/>
          </a:xfrm>
          <a:prstGeom prst="rect">
            <a:avLst/>
          </a:prstGeom>
        </p:spPr>
      </p:pic>
      <p:cxnSp>
        <p:nvCxnSpPr>
          <p:cNvPr id="12" name="Conector recto 11">
            <a:extLst>
              <a:ext uri="{FF2B5EF4-FFF2-40B4-BE49-F238E27FC236}">
                <a16:creationId xmlns:a16="http://schemas.microsoft.com/office/drawing/2014/main" id="{4C5BC456-8382-6AA8-3516-D0D4D8CB0426}"/>
              </a:ext>
            </a:extLst>
          </p:cNvPr>
          <p:cNvCxnSpPr/>
          <p:nvPr/>
        </p:nvCxnSpPr>
        <p:spPr>
          <a:xfrm>
            <a:off x="1477603" y="1871512"/>
            <a:ext cx="9252155" cy="0"/>
          </a:xfrm>
          <a:prstGeom prst="line">
            <a:avLst/>
          </a:prstGeom>
          <a:ln cmpd="thinThick"/>
        </p:spPr>
        <p:style>
          <a:lnRef idx="2">
            <a:schemeClr val="accent4"/>
          </a:lnRef>
          <a:fillRef idx="0">
            <a:schemeClr val="accent4"/>
          </a:fillRef>
          <a:effectRef idx="1">
            <a:schemeClr val="accent4"/>
          </a:effectRef>
          <a:fontRef idx="minor">
            <a:schemeClr val="tx1"/>
          </a:fontRef>
        </p:style>
      </p:cxnSp>
      <p:pic>
        <p:nvPicPr>
          <p:cNvPr id="3" name="Imagen 2" descr="Logotipo&#10;&#10;El contenido generado por IA puede ser incorrecto.">
            <a:extLst>
              <a:ext uri="{FF2B5EF4-FFF2-40B4-BE49-F238E27FC236}">
                <a16:creationId xmlns:a16="http://schemas.microsoft.com/office/drawing/2014/main" id="{A5F3FBFC-2829-5C5E-73FD-A77E6ECC1E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3200" y="120135"/>
            <a:ext cx="1150374" cy="1046901"/>
          </a:xfrm>
          <a:prstGeom prst="rect">
            <a:avLst/>
          </a:prstGeom>
        </p:spPr>
      </p:pic>
      <p:sp>
        <p:nvSpPr>
          <p:cNvPr id="5" name="Corazón 4">
            <a:extLst>
              <a:ext uri="{FF2B5EF4-FFF2-40B4-BE49-F238E27FC236}">
                <a16:creationId xmlns:a16="http://schemas.microsoft.com/office/drawing/2014/main" id="{58026347-03C1-A84A-E269-E0D7468670EF}"/>
              </a:ext>
            </a:extLst>
          </p:cNvPr>
          <p:cNvSpPr/>
          <p:nvPr/>
        </p:nvSpPr>
        <p:spPr>
          <a:xfrm>
            <a:off x="1787821" y="2891886"/>
            <a:ext cx="182202" cy="186728"/>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Corazón 8">
            <a:extLst>
              <a:ext uri="{FF2B5EF4-FFF2-40B4-BE49-F238E27FC236}">
                <a16:creationId xmlns:a16="http://schemas.microsoft.com/office/drawing/2014/main" id="{20881632-AB14-9C69-94DE-372BE4F8A1AC}"/>
              </a:ext>
            </a:extLst>
          </p:cNvPr>
          <p:cNvSpPr/>
          <p:nvPr/>
        </p:nvSpPr>
        <p:spPr>
          <a:xfrm>
            <a:off x="1747006" y="5266679"/>
            <a:ext cx="182202" cy="186728"/>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Corazón 10">
            <a:extLst>
              <a:ext uri="{FF2B5EF4-FFF2-40B4-BE49-F238E27FC236}">
                <a16:creationId xmlns:a16="http://schemas.microsoft.com/office/drawing/2014/main" id="{D189F4CE-B86E-E9E0-1729-834F9C4FF2A2}"/>
              </a:ext>
            </a:extLst>
          </p:cNvPr>
          <p:cNvSpPr/>
          <p:nvPr/>
        </p:nvSpPr>
        <p:spPr>
          <a:xfrm>
            <a:off x="1747006" y="4662082"/>
            <a:ext cx="182202" cy="186728"/>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3" name="Corazón 12">
            <a:extLst>
              <a:ext uri="{FF2B5EF4-FFF2-40B4-BE49-F238E27FC236}">
                <a16:creationId xmlns:a16="http://schemas.microsoft.com/office/drawing/2014/main" id="{C72E0BB9-348E-4064-9062-D660909B9459}"/>
              </a:ext>
            </a:extLst>
          </p:cNvPr>
          <p:cNvSpPr/>
          <p:nvPr/>
        </p:nvSpPr>
        <p:spPr>
          <a:xfrm>
            <a:off x="1752298" y="4197900"/>
            <a:ext cx="182202" cy="186728"/>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Corazón 13">
            <a:extLst>
              <a:ext uri="{FF2B5EF4-FFF2-40B4-BE49-F238E27FC236}">
                <a16:creationId xmlns:a16="http://schemas.microsoft.com/office/drawing/2014/main" id="{957E0958-F20D-1DCF-D1D3-4756C6B99D4B}"/>
              </a:ext>
            </a:extLst>
          </p:cNvPr>
          <p:cNvSpPr/>
          <p:nvPr/>
        </p:nvSpPr>
        <p:spPr>
          <a:xfrm>
            <a:off x="1747006" y="3573899"/>
            <a:ext cx="182202" cy="186728"/>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Subtítulo 4">
            <a:extLst>
              <a:ext uri="{FF2B5EF4-FFF2-40B4-BE49-F238E27FC236}">
                <a16:creationId xmlns:a16="http://schemas.microsoft.com/office/drawing/2014/main" id="{76A12AF1-C346-3C7B-06E8-7CD6F6705804}"/>
              </a:ext>
            </a:extLst>
          </p:cNvPr>
          <p:cNvSpPr txBox="1">
            <a:spLocks/>
          </p:cNvSpPr>
          <p:nvPr/>
        </p:nvSpPr>
        <p:spPr>
          <a:xfrm>
            <a:off x="1929208" y="2759903"/>
            <a:ext cx="6639402" cy="6145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MX" sz="2000" b="1" dirty="0">
                <a:solidFill>
                  <a:srgbClr val="201F27"/>
                </a:solidFill>
                <a:latin typeface="Poppins" panose="00000500000000000000" pitchFamily="2" charset="0"/>
              </a:rPr>
              <a:t>¿ En qué estamos fallando?</a:t>
            </a:r>
          </a:p>
          <a:p>
            <a:endParaRPr lang="es-CO" sz="2000" dirty="0"/>
          </a:p>
        </p:txBody>
      </p:sp>
      <p:sp>
        <p:nvSpPr>
          <p:cNvPr id="16" name="Subtítulo 4">
            <a:extLst>
              <a:ext uri="{FF2B5EF4-FFF2-40B4-BE49-F238E27FC236}">
                <a16:creationId xmlns:a16="http://schemas.microsoft.com/office/drawing/2014/main" id="{78867BCC-75E8-4092-E5C6-80274246E15A}"/>
              </a:ext>
            </a:extLst>
          </p:cNvPr>
          <p:cNvSpPr txBox="1">
            <a:spLocks/>
          </p:cNvSpPr>
          <p:nvPr/>
        </p:nvSpPr>
        <p:spPr>
          <a:xfrm>
            <a:off x="1878922" y="3363766"/>
            <a:ext cx="5337263" cy="744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1pPr>
            <a:lvl2pPr marL="914400" marR="0" lvl="1"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2pPr>
            <a:lvl3pPr marL="1371600" marR="0" lvl="2"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3pPr>
            <a:lvl4pPr marL="1828800" marR="0" lvl="3"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4pPr>
            <a:lvl5pPr marL="2286000" marR="0" lvl="4"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5pPr>
            <a:lvl6pPr marL="2743200" marR="0" lvl="5"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6pPr>
            <a:lvl7pPr marL="3200400" marR="0" lvl="6"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7pPr>
            <a:lvl8pPr marL="3657600" marR="0" lvl="7"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8pPr>
            <a:lvl9pPr marL="4114800" marR="0" lvl="8"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9pPr>
          </a:lstStyle>
          <a:p>
            <a:r>
              <a:rPr lang="es-MX" sz="2000" b="1" dirty="0">
                <a:solidFill>
                  <a:srgbClr val="201F27"/>
                </a:solidFill>
                <a:latin typeface="Poppins" panose="00000500000000000000" pitchFamily="2" charset="0"/>
              </a:rPr>
              <a:t>¿ En qué podemos mejorar?</a:t>
            </a:r>
          </a:p>
          <a:p>
            <a:endParaRPr lang="es-CO" sz="2000" dirty="0"/>
          </a:p>
        </p:txBody>
      </p:sp>
      <p:sp>
        <p:nvSpPr>
          <p:cNvPr id="17" name="Subtítulo 4">
            <a:extLst>
              <a:ext uri="{FF2B5EF4-FFF2-40B4-BE49-F238E27FC236}">
                <a16:creationId xmlns:a16="http://schemas.microsoft.com/office/drawing/2014/main" id="{7F0B5C7A-2A23-C9BB-9607-E12B831A3125}"/>
              </a:ext>
            </a:extLst>
          </p:cNvPr>
          <p:cNvSpPr txBox="1">
            <a:spLocks/>
          </p:cNvSpPr>
          <p:nvPr/>
        </p:nvSpPr>
        <p:spPr>
          <a:xfrm>
            <a:off x="1878922" y="3926115"/>
            <a:ext cx="6590164" cy="744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1pPr>
            <a:lvl2pPr marL="914400" marR="0" lvl="1"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2pPr>
            <a:lvl3pPr marL="1371600" marR="0" lvl="2"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3pPr>
            <a:lvl4pPr marL="1828800" marR="0" lvl="3"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4pPr>
            <a:lvl5pPr marL="2286000" marR="0" lvl="4"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5pPr>
            <a:lvl6pPr marL="2743200" marR="0" lvl="5"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6pPr>
            <a:lvl7pPr marL="3200400" marR="0" lvl="6"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7pPr>
            <a:lvl8pPr marL="3657600" marR="0" lvl="7"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8pPr>
            <a:lvl9pPr marL="4114800" marR="0" lvl="8"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9pPr>
          </a:lstStyle>
          <a:p>
            <a:r>
              <a:rPr lang="es-MX" sz="2000" b="1" dirty="0">
                <a:solidFill>
                  <a:srgbClr val="201F27"/>
                </a:solidFill>
                <a:latin typeface="Poppins" panose="00000500000000000000" pitchFamily="2" charset="0"/>
              </a:rPr>
              <a:t>¿ Qué cuentas le estamos dando a dios ?</a:t>
            </a:r>
          </a:p>
          <a:p>
            <a:endParaRPr lang="es-MX" b="1" dirty="0">
              <a:solidFill>
                <a:srgbClr val="201F27"/>
              </a:solidFill>
              <a:latin typeface="Poppins" panose="00000500000000000000" pitchFamily="2" charset="0"/>
            </a:endParaRPr>
          </a:p>
          <a:p>
            <a:endParaRPr lang="es-CO" dirty="0"/>
          </a:p>
          <a:p>
            <a:endParaRPr lang="es-CO" dirty="0"/>
          </a:p>
        </p:txBody>
      </p:sp>
      <p:sp>
        <p:nvSpPr>
          <p:cNvPr id="18" name="Subtítulo 4">
            <a:extLst>
              <a:ext uri="{FF2B5EF4-FFF2-40B4-BE49-F238E27FC236}">
                <a16:creationId xmlns:a16="http://schemas.microsoft.com/office/drawing/2014/main" id="{0A90C10F-6EA3-AB6C-C9F3-0348A37EE483}"/>
              </a:ext>
            </a:extLst>
          </p:cNvPr>
          <p:cNvSpPr txBox="1">
            <a:spLocks noGrp="1"/>
          </p:cNvSpPr>
          <p:nvPr>
            <p:ph type="subTitle" idx="1"/>
          </p:nvPr>
        </p:nvSpPr>
        <p:spPr>
          <a:xfrm>
            <a:off x="1878922" y="4461901"/>
            <a:ext cx="4340225" cy="571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1pPr>
            <a:lvl2pPr marL="914400" marR="0" lvl="1"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2pPr>
            <a:lvl3pPr marL="1371600" marR="0" lvl="2"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3pPr>
            <a:lvl4pPr marL="1828800" marR="0" lvl="3"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4pPr>
            <a:lvl5pPr marL="2286000" marR="0" lvl="4"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5pPr>
            <a:lvl6pPr marL="2743200" marR="0" lvl="5"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6pPr>
            <a:lvl7pPr marL="3200400" marR="0" lvl="6"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7pPr>
            <a:lvl8pPr marL="3657600" marR="0" lvl="7"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8pPr>
            <a:lvl9pPr marL="4114800" marR="0" lvl="8"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9pPr>
          </a:lstStyle>
          <a:p>
            <a:r>
              <a:rPr lang="es-MX" sz="2000" b="1" dirty="0">
                <a:solidFill>
                  <a:srgbClr val="201F27"/>
                </a:solidFill>
                <a:latin typeface="Poppins" panose="00000500000000000000" pitchFamily="2" charset="0"/>
              </a:rPr>
              <a:t>¿ Es feliz mi pareja a mi lado?</a:t>
            </a:r>
          </a:p>
          <a:p>
            <a:endParaRPr lang="es-CO" sz="2000" dirty="0"/>
          </a:p>
        </p:txBody>
      </p:sp>
      <p:sp>
        <p:nvSpPr>
          <p:cNvPr id="19" name="Subtítulo 4">
            <a:extLst>
              <a:ext uri="{FF2B5EF4-FFF2-40B4-BE49-F238E27FC236}">
                <a16:creationId xmlns:a16="http://schemas.microsoft.com/office/drawing/2014/main" id="{16E39A9D-A317-0271-0BB9-656D9B801D83}"/>
              </a:ext>
            </a:extLst>
          </p:cNvPr>
          <p:cNvSpPr txBox="1">
            <a:spLocks/>
          </p:cNvSpPr>
          <p:nvPr/>
        </p:nvSpPr>
        <p:spPr>
          <a:xfrm>
            <a:off x="1888393" y="5008530"/>
            <a:ext cx="9029978" cy="571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RPr/>
            </a:defPPr>
            <a:lvl1pPr marL="457200" marR="0" lvl="0" indent="-317500" algn="l" rtl="0">
              <a:lnSpc>
                <a:spcPct val="115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1pPr>
            <a:lvl2pPr marL="914400" marR="0" lvl="1"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2pPr>
            <a:lvl3pPr marL="1371600" marR="0" lvl="2"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3pPr>
            <a:lvl4pPr marL="1828800" marR="0" lvl="3"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4pPr>
            <a:lvl5pPr marL="2286000" marR="0" lvl="4"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5pPr>
            <a:lvl6pPr marL="2743200" marR="0" lvl="5"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6pPr>
            <a:lvl7pPr marL="3200400" marR="0" lvl="6"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7pPr>
            <a:lvl8pPr marL="3657600" marR="0" lvl="7"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8pPr>
            <a:lvl9pPr marL="4114800" marR="0" lvl="8" indent="-317500" algn="ctr" rtl="0">
              <a:lnSpc>
                <a:spcPct val="100000"/>
              </a:lnSpc>
              <a:spcBef>
                <a:spcPts val="0"/>
              </a:spcBef>
              <a:spcAft>
                <a:spcPts val="0"/>
              </a:spcAft>
              <a:buClr>
                <a:schemeClr val="dk1"/>
              </a:buClr>
              <a:buSzPts val="1400"/>
              <a:buFont typeface="Dosis Medium"/>
              <a:buNone/>
              <a:defRPr sz="1400" b="0" i="0" u="none" strike="noStrike" cap="none">
                <a:solidFill>
                  <a:schemeClr val="dk1"/>
                </a:solidFill>
                <a:latin typeface="Dosis Medium"/>
                <a:ea typeface="Dosis Medium"/>
                <a:cs typeface="Dosis Medium"/>
                <a:sym typeface="Dosis Medium"/>
              </a:defRPr>
            </a:lvl9pPr>
          </a:lstStyle>
          <a:p>
            <a:r>
              <a:rPr lang="es-MX" sz="2000" b="1" dirty="0">
                <a:solidFill>
                  <a:srgbClr val="201F27"/>
                </a:solidFill>
                <a:latin typeface="Poppins" panose="00000500000000000000" pitchFamily="2" charset="0"/>
              </a:rPr>
              <a:t>¿ Qué ejemplo de vida conyugal estamos dando a nuestros hijos?</a:t>
            </a:r>
          </a:p>
          <a:p>
            <a:endParaRPr lang="es-CO" dirty="0"/>
          </a:p>
        </p:txBody>
      </p:sp>
      <p:sp>
        <p:nvSpPr>
          <p:cNvPr id="21" name="CuadroTexto 20">
            <a:extLst>
              <a:ext uri="{FF2B5EF4-FFF2-40B4-BE49-F238E27FC236}">
                <a16:creationId xmlns:a16="http://schemas.microsoft.com/office/drawing/2014/main" id="{B48130A5-805C-93DB-7B90-562F8067B7F1}"/>
              </a:ext>
            </a:extLst>
          </p:cNvPr>
          <p:cNvSpPr txBox="1"/>
          <p:nvPr/>
        </p:nvSpPr>
        <p:spPr>
          <a:xfrm>
            <a:off x="5014780" y="1487842"/>
            <a:ext cx="6106886" cy="461665"/>
          </a:xfrm>
          <a:prstGeom prst="rect">
            <a:avLst/>
          </a:prstGeom>
          <a:noFill/>
        </p:spPr>
        <p:txBody>
          <a:bodyPr wrap="square">
            <a:spAutoFit/>
          </a:bodyPr>
          <a:lstStyle/>
          <a:p>
            <a:r>
              <a:rPr lang="es-CO" sz="2400" b="1" dirty="0"/>
              <a:t>REFLEXIONAR</a:t>
            </a:r>
          </a:p>
        </p:txBody>
      </p:sp>
    </p:spTree>
    <p:extLst>
      <p:ext uri="{BB962C8B-B14F-4D97-AF65-F5344CB8AC3E}">
        <p14:creationId xmlns:p14="http://schemas.microsoft.com/office/powerpoint/2010/main" val="376551263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TotalTime>
  <Words>434</Words>
  <Application>Microsoft Office PowerPoint</Application>
  <PresentationFormat>Panorámica</PresentationFormat>
  <Paragraphs>60</Paragraphs>
  <Slides>8</Slides>
  <Notes>0</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8</vt:i4>
      </vt:variant>
    </vt:vector>
  </HeadingPairs>
  <TitlesOfParts>
    <vt:vector size="15" baseType="lpstr">
      <vt:lpstr>Aptos</vt:lpstr>
      <vt:lpstr>Aptos Display</vt:lpstr>
      <vt:lpstr>Arial</vt:lpstr>
      <vt:lpstr>Cinzel Black</vt:lpstr>
      <vt:lpstr>Dosis Medium</vt:lpstr>
      <vt:lpstr>Poppins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YELA LOPEZ</dc:creator>
  <cp:lastModifiedBy>susana valencia</cp:lastModifiedBy>
  <cp:revision>3</cp:revision>
  <dcterms:created xsi:type="dcterms:W3CDTF">2026-01-12T20:15:57Z</dcterms:created>
  <dcterms:modified xsi:type="dcterms:W3CDTF">2026-03-03T18:08:01Z</dcterms:modified>
</cp:coreProperties>
</file>